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4"/>
  </p:sldMasterIdLst>
  <p:notesMasterIdLst>
    <p:notesMasterId r:id="rId21"/>
  </p:notesMasterIdLst>
  <p:sldIdLst>
    <p:sldId id="2147475387" r:id="rId5"/>
    <p:sldId id="275" r:id="rId6"/>
    <p:sldId id="2147475386" r:id="rId7"/>
    <p:sldId id="256" r:id="rId8"/>
    <p:sldId id="277" r:id="rId9"/>
    <p:sldId id="278" r:id="rId10"/>
    <p:sldId id="280" r:id="rId11"/>
    <p:sldId id="281" r:id="rId12"/>
    <p:sldId id="289" r:id="rId13"/>
    <p:sldId id="282" r:id="rId14"/>
    <p:sldId id="2147475384" r:id="rId15"/>
    <p:sldId id="2147475385" r:id="rId16"/>
    <p:sldId id="276" r:id="rId17"/>
    <p:sldId id="283" r:id="rId18"/>
    <p:sldId id="2147475382" r:id="rId19"/>
    <p:sldId id="2147475381" r:id="rId20"/>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9451DE-FE51-3A1E-335F-02A32A9473E9}" v="124" dt="2026-04-14T08:42:36.704"/>
    <p1510:client id="{27B578B5-6E24-C56D-6463-3659906CE614}" v="480" dt="2026-04-14T07:39:42.125"/>
    <p1510:client id="{3C9DBB3B-FC07-093D-1781-CECC99E38014}" v="1" dt="2026-04-14T14:23:34.116"/>
    <p1510:client id="{47856AE2-BCF2-BB1D-803D-5B0C78355D2F}" v="201" dt="2026-04-15T08:07:41.611"/>
    <p1510:client id="{5E8823E8-8B3B-4B23-F9E9-82F1FF96FD72}" v="34" dt="2026-04-15T11:04:32.201"/>
    <p1510:client id="{87426712-9B93-F787-6D9B-FA4F292AB530}" v="102" dt="2026-04-14T09:55:47.148"/>
    <p1510:client id="{8C53E8C4-7131-E17F-43E8-2AD13B0619CA}" v="242" dt="2026-04-15T10:53:55.075"/>
    <p1510:client id="{B0680005-7E84-A3D3-C552-9DC45F733059}" v="15" dt="2026-04-14T19:20:44.526"/>
    <p1510:client id="{B9ED62D2-0EF6-3237-9985-7221D743C7E8}" v="3" dt="2026-04-14T16:25:46.593"/>
    <p1510:client id="{D0B45913-53BE-EE52-64E9-3C1E3475F573}" v="232" dt="2026-04-15T08:20:33.849"/>
    <p1510:client id="{D5DC1852-317E-B345-3FB5-6CCB6450D611}" v="110" dt="2026-04-14T06:12:19.529"/>
    <p1510:client id="{F9FE6E37-E601-AB12-44DD-9693B9A25FBB}" v="2" dt="2026-04-15T10:50:16.6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 Qiu - IVORY" userId="S::shi.qiu@ivory-network.eu::1f353c91-1ef2-47c4-b1e2-b40dd8dda5b2" providerId="AD" clId="Web-{B9ED62D2-0EF6-3237-9985-7221D743C7E8}"/>
    <pc:docChg chg="modSld">
      <pc:chgData name="Shi Qiu - IVORY" userId="S::shi.qiu@ivory-network.eu::1f353c91-1ef2-47c4-b1e2-b40dd8dda5b2" providerId="AD" clId="Web-{B9ED62D2-0EF6-3237-9985-7221D743C7E8}" dt="2026-04-14T16:25:46.593" v="2" actId="1076"/>
      <pc:docMkLst>
        <pc:docMk/>
      </pc:docMkLst>
      <pc:sldChg chg="modSp">
        <pc:chgData name="Shi Qiu - IVORY" userId="S::shi.qiu@ivory-network.eu::1f353c91-1ef2-47c4-b1e2-b40dd8dda5b2" providerId="AD" clId="Web-{B9ED62D2-0EF6-3237-9985-7221D743C7E8}" dt="2026-04-14T16:25:33.733" v="0" actId="20577"/>
        <pc:sldMkLst>
          <pc:docMk/>
          <pc:sldMk cId="3271235332" sldId="280"/>
        </pc:sldMkLst>
        <pc:spChg chg="mod">
          <ac:chgData name="Shi Qiu - IVORY" userId="S::shi.qiu@ivory-network.eu::1f353c91-1ef2-47c4-b1e2-b40dd8dda5b2" providerId="AD" clId="Web-{B9ED62D2-0EF6-3237-9985-7221D743C7E8}" dt="2026-04-14T16:25:33.733" v="0" actId="20577"/>
          <ac:spMkLst>
            <pc:docMk/>
            <pc:sldMk cId="3271235332" sldId="280"/>
            <ac:spMk id="16386" creationId="{89BCAF0D-4409-F1D1-78E9-7FA96C4CC2CA}"/>
          </ac:spMkLst>
        </pc:spChg>
      </pc:sldChg>
      <pc:sldChg chg="modSp">
        <pc:chgData name="Shi Qiu - IVORY" userId="S::shi.qiu@ivory-network.eu::1f353c91-1ef2-47c4-b1e2-b40dd8dda5b2" providerId="AD" clId="Web-{B9ED62D2-0EF6-3237-9985-7221D743C7E8}" dt="2026-04-14T16:25:46.593" v="2" actId="1076"/>
        <pc:sldMkLst>
          <pc:docMk/>
          <pc:sldMk cId="4202555215" sldId="281"/>
        </pc:sldMkLst>
        <pc:spChg chg="mod">
          <ac:chgData name="Shi Qiu - IVORY" userId="S::shi.qiu@ivory-network.eu::1f353c91-1ef2-47c4-b1e2-b40dd8dda5b2" providerId="AD" clId="Web-{B9ED62D2-0EF6-3237-9985-7221D743C7E8}" dt="2026-04-14T16:25:46.593" v="2" actId="1076"/>
          <ac:spMkLst>
            <pc:docMk/>
            <pc:sldMk cId="4202555215" sldId="281"/>
            <ac:spMk id="16386" creationId="{D4060C58-DB60-07BA-DF57-EF92DACE816C}"/>
          </ac:spMkLst>
        </pc:spChg>
      </pc:sldChg>
    </pc:docChg>
  </pc:docChgLst>
  <pc:docChgLst>
    <pc:chgData name="Ajay IYER - IVORY" userId="S::ajay.iyer@ivory-network.eu::f2b818ab-50a0-4ada-bc4d-2dad5c3b70a6" providerId="AD" clId="Web-{B0680005-7E84-A3D3-C552-9DC45F733059}"/>
    <pc:docChg chg="modSld">
      <pc:chgData name="Ajay IYER - IVORY" userId="S::ajay.iyer@ivory-network.eu::f2b818ab-50a0-4ada-bc4d-2dad5c3b70a6" providerId="AD" clId="Web-{B0680005-7E84-A3D3-C552-9DC45F733059}" dt="2026-04-14T20:14:33.399" v="27"/>
      <pc:docMkLst>
        <pc:docMk/>
      </pc:docMkLst>
      <pc:sldChg chg="delSp modSp modNotes">
        <pc:chgData name="Ajay IYER - IVORY" userId="S::ajay.iyer@ivory-network.eu::f2b818ab-50a0-4ada-bc4d-2dad5c3b70a6" providerId="AD" clId="Web-{B0680005-7E84-A3D3-C552-9DC45F733059}" dt="2026-04-14T20:13:43.616" v="15"/>
        <pc:sldMkLst>
          <pc:docMk/>
          <pc:sldMk cId="3271235332" sldId="280"/>
        </pc:sldMkLst>
        <pc:spChg chg="mod">
          <ac:chgData name="Ajay IYER - IVORY" userId="S::ajay.iyer@ivory-network.eu::f2b818ab-50a0-4ada-bc4d-2dad5c3b70a6" providerId="AD" clId="Web-{B0680005-7E84-A3D3-C552-9DC45F733059}" dt="2026-04-14T19:20:18.228" v="10" actId="20577"/>
          <ac:spMkLst>
            <pc:docMk/>
            <pc:sldMk cId="3271235332" sldId="280"/>
            <ac:spMk id="5" creationId="{FE429B6F-D4D6-EE6B-FB97-A548433FC61F}"/>
          </ac:spMkLst>
        </pc:spChg>
        <pc:spChg chg="del mod">
          <ac:chgData name="Ajay IYER - IVORY" userId="S::ajay.iyer@ivory-network.eu::f2b818ab-50a0-4ada-bc4d-2dad5c3b70a6" providerId="AD" clId="Web-{B0680005-7E84-A3D3-C552-9DC45F733059}" dt="2026-04-14T19:20:23.275" v="12"/>
          <ac:spMkLst>
            <pc:docMk/>
            <pc:sldMk cId="3271235332" sldId="280"/>
            <ac:spMk id="6" creationId="{F87DABB3-7F05-599C-313B-AAB9A38B571B}"/>
          </ac:spMkLst>
        </pc:spChg>
      </pc:sldChg>
      <pc:sldChg chg="delSp modSp modNotes">
        <pc:chgData name="Ajay IYER - IVORY" userId="S::ajay.iyer@ivory-network.eu::f2b818ab-50a0-4ada-bc4d-2dad5c3b70a6" providerId="AD" clId="Web-{B0680005-7E84-A3D3-C552-9DC45F733059}" dt="2026-04-14T20:14:33.399" v="27"/>
        <pc:sldMkLst>
          <pc:docMk/>
          <pc:sldMk cId="4202555215" sldId="281"/>
        </pc:sldMkLst>
        <pc:spChg chg="mod">
          <ac:chgData name="Ajay IYER - IVORY" userId="S::ajay.iyer@ivory-network.eu::f2b818ab-50a0-4ada-bc4d-2dad5c3b70a6" providerId="AD" clId="Web-{B0680005-7E84-A3D3-C552-9DC45F733059}" dt="2026-04-14T19:20:40.964" v="13" actId="20577"/>
          <ac:spMkLst>
            <pc:docMk/>
            <pc:sldMk cId="4202555215" sldId="281"/>
            <ac:spMk id="17" creationId="{F5FE59AA-022D-66EC-32DE-9DA8BE3A9657}"/>
          </ac:spMkLst>
        </pc:spChg>
        <pc:spChg chg="del">
          <ac:chgData name="Ajay IYER - IVORY" userId="S::ajay.iyer@ivory-network.eu::f2b818ab-50a0-4ada-bc4d-2dad5c3b70a6" providerId="AD" clId="Web-{B0680005-7E84-A3D3-C552-9DC45F733059}" dt="2026-04-14T19:20:44.526" v="14"/>
          <ac:spMkLst>
            <pc:docMk/>
            <pc:sldMk cId="4202555215" sldId="281"/>
            <ac:spMk id="18" creationId="{96A70B41-AB36-73F3-DFB3-ED599A8AC0AF}"/>
          </ac:spMkLst>
        </pc:spChg>
        <pc:picChg chg="mod">
          <ac:chgData name="Ajay IYER - IVORY" userId="S::ajay.iyer@ivory-network.eu::f2b818ab-50a0-4ada-bc4d-2dad5c3b70a6" providerId="AD" clId="Web-{B0680005-7E84-A3D3-C552-9DC45F733059}" dt="2026-04-14T19:18:40.942" v="3" actId="1076"/>
          <ac:picMkLst>
            <pc:docMk/>
            <pc:sldMk cId="4202555215" sldId="281"/>
            <ac:picMk id="20" creationId="{8210A776-8AE5-2555-40A5-1A363540BD2F}"/>
          </ac:picMkLst>
        </pc:picChg>
        <pc:picChg chg="mod">
          <ac:chgData name="Ajay IYER - IVORY" userId="S::ajay.iyer@ivory-network.eu::f2b818ab-50a0-4ada-bc4d-2dad5c3b70a6" providerId="AD" clId="Web-{B0680005-7E84-A3D3-C552-9DC45F733059}" dt="2026-04-14T19:18:03.440" v="1" actId="1076"/>
          <ac:picMkLst>
            <pc:docMk/>
            <pc:sldMk cId="4202555215" sldId="281"/>
            <ac:picMk id="22" creationId="{DCF0837E-BF34-3B51-4114-25F805620F80}"/>
          </ac:picMkLst>
        </pc:picChg>
        <pc:picChg chg="mod">
          <ac:chgData name="Ajay IYER - IVORY" userId="S::ajay.iyer@ivory-network.eu::f2b818ab-50a0-4ada-bc4d-2dad5c3b70a6" providerId="AD" clId="Web-{B0680005-7E84-A3D3-C552-9DC45F733059}" dt="2026-04-14T19:18:28.441" v="2" actId="1076"/>
          <ac:picMkLst>
            <pc:docMk/>
            <pc:sldMk cId="4202555215" sldId="281"/>
            <ac:picMk id="23" creationId="{4D9643D7-6E7C-1C02-D4C4-CE56743617C4}"/>
          </ac:picMkLst>
        </pc:picChg>
        <pc:picChg chg="mod">
          <ac:chgData name="Ajay IYER - IVORY" userId="S::ajay.iyer@ivory-network.eu::f2b818ab-50a0-4ada-bc4d-2dad5c3b70a6" providerId="AD" clId="Web-{B0680005-7E84-A3D3-C552-9DC45F733059}" dt="2026-04-14T19:17:59.564" v="0" actId="1076"/>
          <ac:picMkLst>
            <pc:docMk/>
            <pc:sldMk cId="4202555215" sldId="281"/>
            <ac:picMk id="24" creationId="{4A5A866D-1FB2-50EE-FEBA-C335E919EBD3}"/>
          </ac:picMkLst>
        </pc:picChg>
      </pc:sldChg>
    </pc:docChg>
  </pc:docChgLst>
  <pc:docChgLst>
    <pc:chgData name="Ajay IYER - IVORY" userId="S::ajay.iyer@ivory-network.eu::f2b818ab-50a0-4ada-bc4d-2dad5c3b70a6" providerId="AD" clId="Web-{446EBD77-F98E-5759-2EB7-FDF54F9D2523}"/>
    <pc:docChg chg="modSld">
      <pc:chgData name="Ajay IYER - IVORY" userId="S::ajay.iyer@ivory-network.eu::f2b818ab-50a0-4ada-bc4d-2dad5c3b70a6" providerId="AD" clId="Web-{446EBD77-F98E-5759-2EB7-FDF54F9D2523}" dt="2026-04-15T10:37:25.885" v="2"/>
      <pc:docMkLst>
        <pc:docMk/>
      </pc:docMkLst>
      <pc:sldChg chg="modNotes">
        <pc:chgData name="Ajay IYER - IVORY" userId="S::ajay.iyer@ivory-network.eu::f2b818ab-50a0-4ada-bc4d-2dad5c3b70a6" providerId="AD" clId="Web-{446EBD77-F98E-5759-2EB7-FDF54F9D2523}" dt="2026-04-15T10:37:25.885" v="2"/>
        <pc:sldMkLst>
          <pc:docMk/>
          <pc:sldMk cId="3271235332" sldId="280"/>
        </pc:sldMkLst>
      </pc:sldChg>
    </pc:docChg>
  </pc:docChgLst>
  <pc:docChgLst>
    <pc:chgData name="Aristotelis Styanidis - IVORY" userId="S::aristotelis.styanidis@ivory-network.eu::e5084215-6067-4d7a-a0da-5f3083f39b7f" providerId="AD" clId="Web-{47856AE2-BCF2-BB1D-803D-5B0C78355D2F}"/>
    <pc:docChg chg="addSld delSld modSld sldOrd">
      <pc:chgData name="Aristotelis Styanidis - IVORY" userId="S::aristotelis.styanidis@ivory-network.eu::e5084215-6067-4d7a-a0da-5f3083f39b7f" providerId="AD" clId="Web-{47856AE2-BCF2-BB1D-803D-5B0C78355D2F}" dt="2026-04-15T08:07:41.611" v="200" actId="20577"/>
      <pc:docMkLst>
        <pc:docMk/>
      </pc:docMkLst>
      <pc:sldChg chg="ord">
        <pc:chgData name="Aristotelis Styanidis - IVORY" userId="S::aristotelis.styanidis@ivory-network.eu::e5084215-6067-4d7a-a0da-5f3083f39b7f" providerId="AD" clId="Web-{47856AE2-BCF2-BB1D-803D-5B0C78355D2F}" dt="2026-04-15T07:53:20.504" v="22"/>
        <pc:sldMkLst>
          <pc:docMk/>
          <pc:sldMk cId="0" sldId="276"/>
        </pc:sldMkLst>
      </pc:sldChg>
      <pc:sldChg chg="mod modShow">
        <pc:chgData name="Aristotelis Styanidis - IVORY" userId="S::aristotelis.styanidis@ivory-network.eu::e5084215-6067-4d7a-a0da-5f3083f39b7f" providerId="AD" clId="Web-{47856AE2-BCF2-BB1D-803D-5B0C78355D2F}" dt="2026-04-15T07:53:24.801" v="23"/>
        <pc:sldMkLst>
          <pc:docMk/>
          <pc:sldMk cId="2736231228" sldId="283"/>
        </pc:sldMkLst>
      </pc:sldChg>
      <pc:sldChg chg="modSp add">
        <pc:chgData name="Aristotelis Styanidis - IVORY" userId="S::aristotelis.styanidis@ivory-network.eu::e5084215-6067-4d7a-a0da-5f3083f39b7f" providerId="AD" clId="Web-{47856AE2-BCF2-BB1D-803D-5B0C78355D2F}" dt="2026-04-15T07:33:35.406" v="5" actId="1076"/>
        <pc:sldMkLst>
          <pc:docMk/>
          <pc:sldMk cId="1916264783" sldId="2147475381"/>
        </pc:sldMkLst>
        <pc:spChg chg="mod">
          <ac:chgData name="Aristotelis Styanidis - IVORY" userId="S::aristotelis.styanidis@ivory-network.eu::e5084215-6067-4d7a-a0da-5f3083f39b7f" providerId="AD" clId="Web-{47856AE2-BCF2-BB1D-803D-5B0C78355D2F}" dt="2026-04-15T07:33:35.406" v="5" actId="1076"/>
          <ac:spMkLst>
            <pc:docMk/>
            <pc:sldMk cId="1916264783" sldId="2147475381"/>
            <ac:spMk id="4" creationId="{BCD82D7A-E7A1-7AE8-E35C-99F2080CE2FF}"/>
          </ac:spMkLst>
        </pc:spChg>
      </pc:sldChg>
      <pc:sldChg chg="add mod replId modShow">
        <pc:chgData name="Aristotelis Styanidis - IVORY" userId="S::aristotelis.styanidis@ivory-network.eu::e5084215-6067-4d7a-a0da-5f3083f39b7f" providerId="AD" clId="Web-{47856AE2-BCF2-BB1D-803D-5B0C78355D2F}" dt="2026-04-15T07:53:27.426" v="24"/>
        <pc:sldMkLst>
          <pc:docMk/>
          <pc:sldMk cId="1879093858" sldId="2147475382"/>
        </pc:sldMkLst>
      </pc:sldChg>
      <pc:sldChg chg="add del">
        <pc:chgData name="Aristotelis Styanidis - IVORY" userId="S::aristotelis.styanidis@ivory-network.eu::e5084215-6067-4d7a-a0da-5f3083f39b7f" providerId="AD" clId="Web-{47856AE2-BCF2-BB1D-803D-5B0C78355D2F}" dt="2026-04-15T07:53:15.504" v="21"/>
        <pc:sldMkLst>
          <pc:docMk/>
          <pc:sldMk cId="898217882" sldId="2147475383"/>
        </pc:sldMkLst>
      </pc:sldChg>
      <pc:sldChg chg="addSp modSp">
        <pc:chgData name="Aristotelis Styanidis - IVORY" userId="S::aristotelis.styanidis@ivory-network.eu::e5084215-6067-4d7a-a0da-5f3083f39b7f" providerId="AD" clId="Web-{47856AE2-BCF2-BB1D-803D-5B0C78355D2F}" dt="2026-04-15T08:07:41.611" v="200" actId="20577"/>
        <pc:sldMkLst>
          <pc:docMk/>
          <pc:sldMk cId="38577702" sldId="2147475384"/>
        </pc:sldMkLst>
        <pc:spChg chg="mod">
          <ac:chgData name="Aristotelis Styanidis - IVORY" userId="S::aristotelis.styanidis@ivory-network.eu::e5084215-6067-4d7a-a0da-5f3083f39b7f" providerId="AD" clId="Web-{47856AE2-BCF2-BB1D-803D-5B0C78355D2F}" dt="2026-04-15T08:05:31.344" v="178" actId="20577"/>
          <ac:spMkLst>
            <pc:docMk/>
            <pc:sldMk cId="38577702" sldId="2147475384"/>
            <ac:spMk id="5" creationId="{06D400C1-1D0E-3966-F2A9-FD699D1D7511}"/>
          </ac:spMkLst>
        </pc:spChg>
        <pc:spChg chg="add mod">
          <ac:chgData name="Aristotelis Styanidis - IVORY" userId="S::aristotelis.styanidis@ivory-network.eu::e5084215-6067-4d7a-a0da-5f3083f39b7f" providerId="AD" clId="Web-{47856AE2-BCF2-BB1D-803D-5B0C78355D2F}" dt="2026-04-15T07:58:09.526" v="57" actId="1076"/>
          <ac:spMkLst>
            <pc:docMk/>
            <pc:sldMk cId="38577702" sldId="2147475384"/>
            <ac:spMk id="6" creationId="{B58F4C9E-BE56-AF4F-69F9-6CA952740160}"/>
          </ac:spMkLst>
        </pc:spChg>
        <pc:spChg chg="mod">
          <ac:chgData name="Aristotelis Styanidis - IVORY" userId="S::aristotelis.styanidis@ivory-network.eu::e5084215-6067-4d7a-a0da-5f3083f39b7f" providerId="AD" clId="Web-{47856AE2-BCF2-BB1D-803D-5B0C78355D2F}" dt="2026-04-15T08:05:22.735" v="177" actId="20577"/>
          <ac:spMkLst>
            <pc:docMk/>
            <pc:sldMk cId="38577702" sldId="2147475384"/>
            <ac:spMk id="16" creationId="{F6CFEDFE-16DC-24CE-986D-4B4DE52AF17E}"/>
          </ac:spMkLst>
        </pc:spChg>
        <pc:spChg chg="mod">
          <ac:chgData name="Aristotelis Styanidis - IVORY" userId="S::aristotelis.styanidis@ivory-network.eu::e5084215-6067-4d7a-a0da-5f3083f39b7f" providerId="AD" clId="Web-{47856AE2-BCF2-BB1D-803D-5B0C78355D2F}" dt="2026-04-15T08:07:41.611" v="200" actId="20577"/>
          <ac:spMkLst>
            <pc:docMk/>
            <pc:sldMk cId="38577702" sldId="2147475384"/>
            <ac:spMk id="16386" creationId="{664917C8-7B1D-739A-61AD-7B0F15F50EC1}"/>
          </ac:spMkLst>
        </pc:spChg>
        <pc:picChg chg="mod">
          <ac:chgData name="Aristotelis Styanidis - IVORY" userId="S::aristotelis.styanidis@ivory-network.eu::e5084215-6067-4d7a-a0da-5f3083f39b7f" providerId="AD" clId="Web-{47856AE2-BCF2-BB1D-803D-5B0C78355D2F}" dt="2026-04-15T07:57:59.370" v="56" actId="1076"/>
          <ac:picMkLst>
            <pc:docMk/>
            <pc:sldMk cId="38577702" sldId="2147475384"/>
            <ac:picMk id="7" creationId="{D8CE2D00-4252-4350-CE97-FC0F814F4A2C}"/>
          </ac:picMkLst>
        </pc:picChg>
      </pc:sldChg>
      <pc:sldChg chg="modSp add del">
        <pc:chgData name="Aristotelis Styanidis - IVORY" userId="S::aristotelis.styanidis@ivory-network.eu::e5084215-6067-4d7a-a0da-5f3083f39b7f" providerId="AD" clId="Web-{47856AE2-BCF2-BB1D-803D-5B0C78355D2F}" dt="2026-04-15T07:52:18.518" v="16"/>
        <pc:sldMkLst>
          <pc:docMk/>
          <pc:sldMk cId="1877124228" sldId="2147475385"/>
        </pc:sldMkLst>
        <pc:spChg chg="mod">
          <ac:chgData name="Aristotelis Styanidis - IVORY" userId="S::aristotelis.styanidis@ivory-network.eu::e5084215-6067-4d7a-a0da-5f3083f39b7f" providerId="AD" clId="Web-{47856AE2-BCF2-BB1D-803D-5B0C78355D2F}" dt="2026-04-15T07:51:41.454" v="11"/>
          <ac:spMkLst>
            <pc:docMk/>
            <pc:sldMk cId="1877124228" sldId="2147475385"/>
            <ac:spMk id="2" creationId="{7AF78336-9968-9118-B64C-B010391661AC}"/>
          </ac:spMkLst>
        </pc:spChg>
      </pc:sldChg>
      <pc:sldChg chg="add del">
        <pc:chgData name="Aristotelis Styanidis - IVORY" userId="S::aristotelis.styanidis@ivory-network.eu::e5084215-6067-4d7a-a0da-5f3083f39b7f" providerId="AD" clId="Web-{47856AE2-BCF2-BB1D-803D-5B0C78355D2F}" dt="2026-04-15T07:51:53.377" v="13"/>
        <pc:sldMkLst>
          <pc:docMk/>
          <pc:sldMk cId="616330407" sldId="2147475386"/>
        </pc:sldMkLst>
      </pc:sldChg>
    </pc:docChg>
  </pc:docChgLst>
  <pc:docChgLst>
    <pc:chgData name="Tom Brijs - IVORY" userId="S::tom.brijs@ivory-network.eu::4bf8d561-3e11-4385-bc1f-ca6fe0b14ce7" providerId="AD" clId="Web-{8C53E8C4-7131-E17F-43E8-2AD13B0619CA}"/>
    <pc:docChg chg="addSld modSld sldOrd">
      <pc:chgData name="Tom Brijs - IVORY" userId="S::tom.brijs@ivory-network.eu::4bf8d561-3e11-4385-bc1f-ca6fe0b14ce7" providerId="AD" clId="Web-{8C53E8C4-7131-E17F-43E8-2AD13B0619CA}" dt="2026-04-15T10:53:55.075" v="241" actId="20577"/>
      <pc:docMkLst>
        <pc:docMk/>
      </pc:docMkLst>
      <pc:sldChg chg="ord">
        <pc:chgData name="Tom Brijs - IVORY" userId="S::tom.brijs@ivory-network.eu::4bf8d561-3e11-4385-bc1f-ca6fe0b14ce7" providerId="AD" clId="Web-{8C53E8C4-7131-E17F-43E8-2AD13B0619CA}" dt="2026-04-15T10:53:09.838" v="200"/>
        <pc:sldMkLst>
          <pc:docMk/>
          <pc:sldMk cId="0" sldId="275"/>
        </pc:sldMkLst>
      </pc:sldChg>
      <pc:sldChg chg="modSp new ord">
        <pc:chgData name="Tom Brijs - IVORY" userId="S::tom.brijs@ivory-network.eu::4bf8d561-3e11-4385-bc1f-ca6fe0b14ce7" providerId="AD" clId="Web-{8C53E8C4-7131-E17F-43E8-2AD13B0619CA}" dt="2026-04-15T10:53:09.838" v="199"/>
        <pc:sldMkLst>
          <pc:docMk/>
          <pc:sldMk cId="1769823421" sldId="2147475386"/>
        </pc:sldMkLst>
        <pc:spChg chg="mod">
          <ac:chgData name="Tom Brijs - IVORY" userId="S::tom.brijs@ivory-network.eu::4bf8d561-3e11-4385-bc1f-ca6fe0b14ce7" providerId="AD" clId="Web-{8C53E8C4-7131-E17F-43E8-2AD13B0619CA}" dt="2026-04-15T10:39:53.522" v="16" actId="20577"/>
          <ac:spMkLst>
            <pc:docMk/>
            <pc:sldMk cId="1769823421" sldId="2147475386"/>
            <ac:spMk id="2" creationId="{54395149-91CC-8DBE-75AE-B5374B4F2739}"/>
          </ac:spMkLst>
        </pc:spChg>
        <pc:spChg chg="mod">
          <ac:chgData name="Tom Brijs - IVORY" userId="S::tom.brijs@ivory-network.eu::4bf8d561-3e11-4385-bc1f-ca6fe0b14ce7" providerId="AD" clId="Web-{8C53E8C4-7131-E17F-43E8-2AD13B0619CA}" dt="2026-04-15T10:52:30.976" v="198" actId="20577"/>
          <ac:spMkLst>
            <pc:docMk/>
            <pc:sldMk cId="1769823421" sldId="2147475386"/>
            <ac:spMk id="3" creationId="{31648088-1489-0A43-1833-0CEE2EABF377}"/>
          </ac:spMkLst>
        </pc:spChg>
      </pc:sldChg>
      <pc:sldChg chg="modSp add ord replId">
        <pc:chgData name="Tom Brijs - IVORY" userId="S::tom.brijs@ivory-network.eu::4bf8d561-3e11-4385-bc1f-ca6fe0b14ce7" providerId="AD" clId="Web-{8C53E8C4-7131-E17F-43E8-2AD13B0619CA}" dt="2026-04-15T10:53:55.075" v="241" actId="20577"/>
        <pc:sldMkLst>
          <pc:docMk/>
          <pc:sldMk cId="1932066122" sldId="2147475387"/>
        </pc:sldMkLst>
        <pc:spChg chg="mod">
          <ac:chgData name="Tom Brijs - IVORY" userId="S::tom.brijs@ivory-network.eu::4bf8d561-3e11-4385-bc1f-ca6fe0b14ce7" providerId="AD" clId="Web-{8C53E8C4-7131-E17F-43E8-2AD13B0619CA}" dt="2026-04-15T10:53:43.652" v="237" actId="20577"/>
          <ac:spMkLst>
            <pc:docMk/>
            <pc:sldMk cId="1932066122" sldId="2147475387"/>
            <ac:spMk id="3" creationId="{4BDF571F-9137-6467-4144-4736704A98EF}"/>
          </ac:spMkLst>
        </pc:spChg>
        <pc:spChg chg="mod">
          <ac:chgData name="Tom Brijs - IVORY" userId="S::tom.brijs@ivory-network.eu::4bf8d561-3e11-4385-bc1f-ca6fe0b14ce7" providerId="AD" clId="Web-{8C53E8C4-7131-E17F-43E8-2AD13B0619CA}" dt="2026-04-15T10:53:55.075" v="241" actId="20577"/>
          <ac:spMkLst>
            <pc:docMk/>
            <pc:sldMk cId="1932066122" sldId="2147475387"/>
            <ac:spMk id="15362" creationId="{5DA19663-5ADE-056E-435A-F3B784A33D53}"/>
          </ac:spMkLst>
        </pc:spChg>
      </pc:sldChg>
    </pc:docChg>
  </pc:docChgLst>
  <pc:docChgLst>
    <pc:chgData name="Aristotelis Tsoutsanis - IVORY" userId="S::aristotelis.tsoutsanis@ivory-network.eu::a1ccef09-698d-4fb3-afc6-de4d34df7cff" providerId="AD" clId="Web-{F9FE6E37-E601-AB12-44DD-9693B9A25FBB}"/>
    <pc:docChg chg="addSld sldOrd">
      <pc:chgData name="Aristotelis Tsoutsanis - IVORY" userId="S::aristotelis.tsoutsanis@ivory-network.eu::a1ccef09-698d-4fb3-afc6-de4d34df7cff" providerId="AD" clId="Web-{F9FE6E37-E601-AB12-44DD-9693B9A25FBB}" dt="2026-04-15T10:50:16.687" v="1"/>
      <pc:docMkLst>
        <pc:docMk/>
      </pc:docMkLst>
      <pc:sldChg chg="add ord">
        <pc:chgData name="Aristotelis Tsoutsanis - IVORY" userId="S::aristotelis.tsoutsanis@ivory-network.eu::a1ccef09-698d-4fb3-afc6-de4d34df7cff" providerId="AD" clId="Web-{F9FE6E37-E601-AB12-44DD-9693B9A25FBB}" dt="2026-04-15T10:50:16.687" v="1"/>
        <pc:sldMkLst>
          <pc:docMk/>
          <pc:sldMk cId="1878818228" sldId="289"/>
        </pc:sldMkLst>
      </pc:sldChg>
    </pc:docChg>
  </pc:docChgLst>
  <pc:docChgLst>
    <pc:chgData name="Tom Brijs - IVORY" userId="S::tom.brijs@ivory-network.eu::4bf8d561-3e11-4385-bc1f-ca6fe0b14ce7" providerId="AD" clId="Web-{5E8823E8-8B3B-4B23-F9E9-82F1FF96FD72}"/>
    <pc:docChg chg="modSld">
      <pc:chgData name="Tom Brijs - IVORY" userId="S::tom.brijs@ivory-network.eu::4bf8d561-3e11-4385-bc1f-ca6fe0b14ce7" providerId="AD" clId="Web-{5E8823E8-8B3B-4B23-F9E9-82F1FF96FD72}" dt="2026-04-15T11:04:32.201" v="33" actId="20577"/>
      <pc:docMkLst>
        <pc:docMk/>
      </pc:docMkLst>
      <pc:sldChg chg="modSp">
        <pc:chgData name="Tom Brijs - IVORY" userId="S::tom.brijs@ivory-network.eu::4bf8d561-3e11-4385-bc1f-ca6fe0b14ce7" providerId="AD" clId="Web-{5E8823E8-8B3B-4B23-F9E9-82F1FF96FD72}" dt="2026-04-15T11:04:32.201" v="33" actId="20577"/>
        <pc:sldMkLst>
          <pc:docMk/>
          <pc:sldMk cId="0" sldId="275"/>
        </pc:sldMkLst>
        <pc:spChg chg="mod">
          <ac:chgData name="Tom Brijs - IVORY" userId="S::tom.brijs@ivory-network.eu::4bf8d561-3e11-4385-bc1f-ca6fe0b14ce7" providerId="AD" clId="Web-{5E8823E8-8B3B-4B23-F9E9-82F1FF96FD72}" dt="2026-04-15T11:04:32.201" v="33" actId="20577"/>
          <ac:spMkLst>
            <pc:docMk/>
            <pc:sldMk cId="0" sldId="275"/>
            <ac:spMk id="3" creationId="{93A2F4EB-DADA-7B17-97BA-39238C7FAA39}"/>
          </ac:spMkLst>
        </pc:spChg>
      </pc:sldChg>
    </pc:docChg>
  </pc:docChgLst>
  <pc:docChgLst>
    <pc:chgData name="Aristotelis Styanidis - IVORY" userId="S::aristotelis.styanidis@ivory-network.eu::e5084215-6067-4d7a-a0da-5f3083f39b7f" providerId="AD" clId="Web-{D0B45913-53BE-EE52-64E9-3C1E3475F573}"/>
    <pc:docChg chg="addSld delSld modSld">
      <pc:chgData name="Aristotelis Styanidis - IVORY" userId="S::aristotelis.styanidis@ivory-network.eu::e5084215-6067-4d7a-a0da-5f3083f39b7f" providerId="AD" clId="Web-{D0B45913-53BE-EE52-64E9-3C1E3475F573}" dt="2026-04-15T08:20:33.849" v="228" actId="20577"/>
      <pc:docMkLst>
        <pc:docMk/>
      </pc:docMkLst>
      <pc:sldChg chg="addSp delSp modSp">
        <pc:chgData name="Aristotelis Styanidis - IVORY" userId="S::aristotelis.styanidis@ivory-network.eu::e5084215-6067-4d7a-a0da-5f3083f39b7f" providerId="AD" clId="Web-{D0B45913-53BE-EE52-64E9-3C1E3475F573}" dt="2026-04-15T07:43:05.559" v="26" actId="1076"/>
        <pc:sldMkLst>
          <pc:docMk/>
          <pc:sldMk cId="2736231228" sldId="283"/>
        </pc:sldMkLst>
        <pc:spChg chg="add mod">
          <ac:chgData name="Aristotelis Styanidis - IVORY" userId="S::aristotelis.styanidis@ivory-network.eu::e5084215-6067-4d7a-a0da-5f3083f39b7f" providerId="AD" clId="Web-{D0B45913-53BE-EE52-64E9-3C1E3475F573}" dt="2026-04-15T07:43:05.559" v="26" actId="1076"/>
          <ac:spMkLst>
            <pc:docMk/>
            <pc:sldMk cId="2736231228" sldId="283"/>
            <ac:spMk id="3" creationId="{CB82BD42-C132-686B-94CF-FEA5987969C0}"/>
          </ac:spMkLst>
        </pc:spChg>
        <pc:spChg chg="del">
          <ac:chgData name="Aristotelis Styanidis - IVORY" userId="S::aristotelis.styanidis@ivory-network.eu::e5084215-6067-4d7a-a0da-5f3083f39b7f" providerId="AD" clId="Web-{D0B45913-53BE-EE52-64E9-3C1E3475F573}" dt="2026-04-15T07:39:56.475" v="2"/>
          <ac:spMkLst>
            <pc:docMk/>
            <pc:sldMk cId="2736231228" sldId="283"/>
            <ac:spMk id="5" creationId="{CA809BEA-D882-A85C-333E-0C704A3A65DF}"/>
          </ac:spMkLst>
        </pc:spChg>
        <pc:spChg chg="del">
          <ac:chgData name="Aristotelis Styanidis - IVORY" userId="S::aristotelis.styanidis@ivory-network.eu::e5084215-6067-4d7a-a0da-5f3083f39b7f" providerId="AD" clId="Web-{D0B45913-53BE-EE52-64E9-3C1E3475F573}" dt="2026-04-15T07:39:53.366" v="1"/>
          <ac:spMkLst>
            <pc:docMk/>
            <pc:sldMk cId="2736231228" sldId="283"/>
            <ac:spMk id="16" creationId="{FF45B669-D4AA-543D-26B0-020916B65943}"/>
          </ac:spMkLst>
        </pc:spChg>
        <pc:picChg chg="mod">
          <ac:chgData name="Aristotelis Styanidis - IVORY" userId="S::aristotelis.styanidis@ivory-network.eu::e5084215-6067-4d7a-a0da-5f3083f39b7f" providerId="AD" clId="Web-{D0B45913-53BE-EE52-64E9-3C1E3475F573}" dt="2026-04-15T07:20:42.099" v="0" actId="14100"/>
          <ac:picMkLst>
            <pc:docMk/>
            <pc:sldMk cId="2736231228" sldId="283"/>
            <ac:picMk id="4" creationId="{2C62DF66-5975-DF3B-F905-3BE3239243D8}"/>
          </ac:picMkLst>
        </pc:picChg>
      </pc:sldChg>
      <pc:sldChg chg="add del">
        <pc:chgData name="Aristotelis Styanidis - IVORY" userId="S::aristotelis.styanidis@ivory-network.eu::e5084215-6067-4d7a-a0da-5f3083f39b7f" providerId="AD" clId="Web-{D0B45913-53BE-EE52-64E9-3C1E3475F573}" dt="2026-04-15T07:45:24.112" v="34"/>
        <pc:sldMkLst>
          <pc:docMk/>
          <pc:sldMk cId="1879093858" sldId="2147475382"/>
        </pc:sldMkLst>
      </pc:sldChg>
      <pc:sldChg chg="addSp delSp modSp add replId">
        <pc:chgData name="Aristotelis Styanidis - IVORY" userId="S::aristotelis.styanidis@ivory-network.eu::e5084215-6067-4d7a-a0da-5f3083f39b7f" providerId="AD" clId="Web-{D0B45913-53BE-EE52-64E9-3C1E3475F573}" dt="2026-04-15T08:20:33.849" v="228" actId="20577"/>
        <pc:sldMkLst>
          <pc:docMk/>
          <pc:sldMk cId="38577702" sldId="2147475384"/>
        </pc:sldMkLst>
        <pc:spChg chg="add mod">
          <ac:chgData name="Aristotelis Styanidis - IVORY" userId="S::aristotelis.styanidis@ivory-network.eu::e5084215-6067-4d7a-a0da-5f3083f39b7f" providerId="AD" clId="Web-{D0B45913-53BE-EE52-64E9-3C1E3475F573}" dt="2026-04-15T08:14:02.360" v="120" actId="20577"/>
          <ac:spMkLst>
            <pc:docMk/>
            <pc:sldMk cId="38577702" sldId="2147475384"/>
            <ac:spMk id="5" creationId="{06D400C1-1D0E-3966-F2A9-FD699D1D7511}"/>
          </ac:spMkLst>
        </pc:spChg>
        <pc:spChg chg="mod">
          <ac:chgData name="Aristotelis Styanidis - IVORY" userId="S::aristotelis.styanidis@ivory-network.eu::e5084215-6067-4d7a-a0da-5f3083f39b7f" providerId="AD" clId="Web-{D0B45913-53BE-EE52-64E9-3C1E3475F573}" dt="2026-04-15T08:20:33.849" v="228" actId="20577"/>
          <ac:spMkLst>
            <pc:docMk/>
            <pc:sldMk cId="38577702" sldId="2147475384"/>
            <ac:spMk id="16" creationId="{F6CFEDFE-16DC-24CE-986D-4B4DE52AF17E}"/>
          </ac:spMkLst>
        </pc:spChg>
        <pc:spChg chg="mod">
          <ac:chgData name="Aristotelis Styanidis - IVORY" userId="S::aristotelis.styanidis@ivory-network.eu::e5084215-6067-4d7a-a0da-5f3083f39b7f" providerId="AD" clId="Web-{D0B45913-53BE-EE52-64E9-3C1E3475F573}" dt="2026-04-15T07:45:39.581" v="37" actId="20577"/>
          <ac:spMkLst>
            <pc:docMk/>
            <pc:sldMk cId="38577702" sldId="2147475384"/>
            <ac:spMk id="16386" creationId="{664917C8-7B1D-739A-61AD-7B0F15F50EC1}"/>
          </ac:spMkLst>
        </pc:spChg>
        <pc:picChg chg="del">
          <ac:chgData name="Aristotelis Styanidis - IVORY" userId="S::aristotelis.styanidis@ivory-network.eu::e5084215-6067-4d7a-a0da-5f3083f39b7f" providerId="AD" clId="Web-{D0B45913-53BE-EE52-64E9-3C1E3475F573}" dt="2026-04-15T07:46:11.286" v="44"/>
          <ac:picMkLst>
            <pc:docMk/>
            <pc:sldMk cId="38577702" sldId="2147475384"/>
            <ac:picMk id="2" creationId="{2BE98689-B810-331E-4302-5C63616A407B}"/>
          </ac:picMkLst>
        </pc:picChg>
        <pc:picChg chg="add del mod">
          <ac:chgData name="Aristotelis Styanidis - IVORY" userId="S::aristotelis.styanidis@ivory-network.eu::e5084215-6067-4d7a-a0da-5f3083f39b7f" providerId="AD" clId="Web-{D0B45913-53BE-EE52-64E9-3C1E3475F573}" dt="2026-04-15T07:47:45.678" v="62"/>
          <ac:picMkLst>
            <pc:docMk/>
            <pc:sldMk cId="38577702" sldId="2147475384"/>
            <ac:picMk id="4" creationId="{F4891599-07ED-266E-A9C2-4C63021959F2}"/>
          </ac:picMkLst>
        </pc:picChg>
        <pc:picChg chg="add mod">
          <ac:chgData name="Aristotelis Styanidis - IVORY" userId="S::aristotelis.styanidis@ivory-network.eu::e5084215-6067-4d7a-a0da-5f3083f39b7f" providerId="AD" clId="Web-{D0B45913-53BE-EE52-64E9-3C1E3475F573}" dt="2026-04-15T07:48:22.587" v="69" actId="1076"/>
          <ac:picMkLst>
            <pc:docMk/>
            <pc:sldMk cId="38577702" sldId="2147475384"/>
            <ac:picMk id="7" creationId="{D8CE2D00-4252-4350-CE97-FC0F814F4A2C}"/>
          </ac:picMkLst>
        </pc:picChg>
      </pc:sldChg>
      <pc:sldChg chg="modSp add del replId">
        <pc:chgData name="Aristotelis Styanidis - IVORY" userId="S::aristotelis.styanidis@ivory-network.eu::e5084215-6067-4d7a-a0da-5f3083f39b7f" providerId="AD" clId="Web-{D0B45913-53BE-EE52-64E9-3C1E3475F573}" dt="2026-04-15T07:45:21.925" v="33"/>
        <pc:sldMkLst>
          <pc:docMk/>
          <pc:sldMk cId="1654840942" sldId="2147475384"/>
        </pc:sldMkLst>
        <pc:spChg chg="mod">
          <ac:chgData name="Aristotelis Styanidis - IVORY" userId="S::aristotelis.styanidis@ivory-network.eu::e5084215-6067-4d7a-a0da-5f3083f39b7f" providerId="AD" clId="Web-{D0B45913-53BE-EE52-64E9-3C1E3475F573}" dt="2026-04-15T07:45:21.034" v="32" actId="20577"/>
          <ac:spMkLst>
            <pc:docMk/>
            <pc:sldMk cId="1654840942" sldId="2147475384"/>
            <ac:spMk id="16386" creationId="{B65BAEA0-3F07-53D4-821D-8A7B6F3D3E51}"/>
          </ac:spMkLst>
        </pc:spChg>
      </pc:sldChg>
      <pc:sldChg chg="modSp add replId">
        <pc:chgData name="Aristotelis Styanidis - IVORY" userId="S::aristotelis.styanidis@ivory-network.eu::e5084215-6067-4d7a-a0da-5f3083f39b7f" providerId="AD" clId="Web-{D0B45913-53BE-EE52-64E9-3C1E3475F573}" dt="2026-04-15T08:19:57.784" v="196" actId="20577"/>
        <pc:sldMkLst>
          <pc:docMk/>
          <pc:sldMk cId="4110256986" sldId="2147475385"/>
        </pc:sldMkLst>
        <pc:spChg chg="mod">
          <ac:chgData name="Aristotelis Styanidis - IVORY" userId="S::aristotelis.styanidis@ivory-network.eu::e5084215-6067-4d7a-a0da-5f3083f39b7f" providerId="AD" clId="Web-{D0B45913-53BE-EE52-64E9-3C1E3475F573}" dt="2026-04-15T08:19:57.784" v="196" actId="20577"/>
          <ac:spMkLst>
            <pc:docMk/>
            <pc:sldMk cId="4110256986" sldId="2147475385"/>
            <ac:spMk id="5" creationId="{F5AC410D-85C3-D514-D42E-370749805E21}"/>
          </ac:spMkLst>
        </pc:spChg>
        <pc:spChg chg="mod">
          <ac:chgData name="Aristotelis Styanidis - IVORY" userId="S::aristotelis.styanidis@ivory-network.eu::e5084215-6067-4d7a-a0da-5f3083f39b7f" providerId="AD" clId="Web-{D0B45913-53BE-EE52-64E9-3C1E3475F573}" dt="2026-04-15T08:19:33.158" v="189" actId="14100"/>
          <ac:spMkLst>
            <pc:docMk/>
            <pc:sldMk cId="4110256986" sldId="2147475385"/>
            <ac:spMk id="16" creationId="{E57D7618-1160-AB6C-AED7-EDECB58508CA}"/>
          </ac:spMkLst>
        </pc:spChg>
        <pc:picChg chg="mod">
          <ac:chgData name="Aristotelis Styanidis - IVORY" userId="S::aristotelis.styanidis@ivory-network.eu::e5084215-6067-4d7a-a0da-5f3083f39b7f" providerId="AD" clId="Web-{D0B45913-53BE-EE52-64E9-3C1E3475F573}" dt="2026-04-15T08:18:50.141" v="181" actId="1076"/>
          <ac:picMkLst>
            <pc:docMk/>
            <pc:sldMk cId="4110256986" sldId="2147475385"/>
            <ac:picMk id="7" creationId="{FD1D974C-5FFA-B8B6-7DFE-E2F4E299BA0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7E9DA3-2CB5-11EF-EFF9-53550FAD18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C96B33E4-12D5-68E0-4670-EDCD8CFF8AD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7F59D0FF-486F-4D4D-96C7-26F8B9CB3F9E}" type="datetimeFigureOut">
              <a:rPr lang="en-GB"/>
              <a:pPr>
                <a:defRPr/>
              </a:pPr>
              <a:t>15/04/2026</a:t>
            </a:fld>
            <a:endParaRPr lang="en-GB"/>
          </a:p>
        </p:txBody>
      </p:sp>
      <p:sp>
        <p:nvSpPr>
          <p:cNvPr id="4" name="Slide Image Placeholder 3">
            <a:extLst>
              <a:ext uri="{FF2B5EF4-FFF2-40B4-BE49-F238E27FC236}">
                <a16:creationId xmlns:a16="http://schemas.microsoft.com/office/drawing/2014/main" id="{1B24623F-54FC-8717-B92C-8E4418D16FA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E70D205-CCCD-0374-0106-3D9BBF090F12}"/>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a:extLst>
              <a:ext uri="{FF2B5EF4-FFF2-40B4-BE49-F238E27FC236}">
                <a16:creationId xmlns:a16="http://schemas.microsoft.com/office/drawing/2014/main" id="{E6D275E5-D47F-3F55-DFAE-15672EDBC81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62EC6831-25D3-835E-9EEA-DB5DE331200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0F19A90F-0F4C-40B8-A835-4A5F12EB5FD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pPr>
              <a:defRPr/>
            </a:pPr>
            <a:fld id="{0F19A90F-0F4C-40B8-A835-4A5F12EB5FD7}" type="slidenum">
              <a:rPr lang="en-GB" smtClean="0"/>
              <a:pPr>
                <a:defRPr/>
              </a:pPr>
              <a:t>2</a:t>
            </a:fld>
            <a:endParaRPr lang="en-GB"/>
          </a:p>
        </p:txBody>
      </p:sp>
    </p:spTree>
    <p:extLst>
      <p:ext uri="{BB962C8B-B14F-4D97-AF65-F5344CB8AC3E}">
        <p14:creationId xmlns:p14="http://schemas.microsoft.com/office/powerpoint/2010/main" val="1772869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t>•**Point 1:** “One foundational challenge in my case is managing the volume and </a:t>
            </a:r>
            <a:r>
              <a:rPr lang="en-US" err="1"/>
              <a:t>heteroginetity</a:t>
            </a:r>
            <a:r>
              <a:rPr lang="en-US"/>
              <a:t> of Naturalistic driving databases such as UDRIVE and </a:t>
            </a:r>
            <a:r>
              <a:rPr lang="en-US" err="1"/>
              <a:t>i</a:t>
            </a:r>
            <a:r>
              <a:rPr lang="en-US"/>
              <a:t>-DREAMS. We are ingesting large amounts of continuous, unconstrained naturalistic data, which requires a robust pipeline infrastructure just to load, parse, and synchronize the raw files." * </a:t>
            </a:r>
          </a:p>
          <a:p>
            <a:pPr>
              <a:spcBef>
                <a:spcPts val="0"/>
              </a:spcBef>
              <a:spcAft>
                <a:spcPts val="0"/>
              </a:spcAft>
            </a:pPr>
            <a:endParaRPr lang="en-US"/>
          </a:p>
          <a:p>
            <a:pPr>
              <a:spcBef>
                <a:spcPts val="0"/>
              </a:spcBef>
              <a:spcAft>
                <a:spcPts val="0"/>
              </a:spcAft>
            </a:pPr>
            <a:r>
              <a:rPr lang="en-US"/>
              <a:t>•**Point 2:** "To make sense of this heterogeneity, it is best to structure the data hierarchically so preprocessing pipelines can </a:t>
            </a:r>
            <a:r>
              <a:rPr lang="en-US" err="1"/>
              <a:t>injest</a:t>
            </a:r>
            <a:r>
              <a:rPr lang="en-US"/>
              <a:t> data easily . We isolate variables at the macro-level (environmental context and trip characteristics) down to the micro-level (individual driver baseline and vehicle level traits) to ensure analytical consistency." * </a:t>
            </a:r>
            <a:endParaRPr lang="en-US">
              <a:ea typeface="Calibri"/>
              <a:cs typeface="Calibri"/>
            </a:endParaRPr>
          </a:p>
          <a:p>
            <a:pPr>
              <a:spcBef>
                <a:spcPts val="0"/>
              </a:spcBef>
              <a:spcAft>
                <a:spcPts val="0"/>
              </a:spcAft>
            </a:pPr>
            <a:endParaRPr lang="en-US"/>
          </a:p>
          <a:p>
            <a:pPr>
              <a:spcBef>
                <a:spcPts val="0"/>
              </a:spcBef>
              <a:spcAft>
                <a:spcPts val="0"/>
              </a:spcAft>
            </a:pPr>
            <a:r>
              <a:rPr lang="en-US"/>
              <a:t>•**Point 3:** "Another challenge is temporal alignment, which required bridge variables recorded at entirely different sampling rates—like 30Hz video against 10Hz CAN-bus data—using mathematical interpolation techniques to project them onto a unified, synchronized temporal grid.“ </a:t>
            </a:r>
            <a:r>
              <a:rPr lang="en-US" err="1"/>
              <a:t>eg</a:t>
            </a:r>
            <a:r>
              <a:rPr lang="en-US"/>
              <a:t> linear interpolation that </a:t>
            </a:r>
            <a:r>
              <a:rPr lang="en-US" err="1"/>
              <a:t>calulates</a:t>
            </a:r>
            <a:r>
              <a:rPr lang="en-US"/>
              <a:t> exact kinematic value $y$ at a specific video frame $x$ * </a:t>
            </a:r>
            <a:endParaRPr lang="en-US">
              <a:ea typeface="Calibri"/>
              <a:cs typeface="Calibri"/>
            </a:endParaRPr>
          </a:p>
          <a:p>
            <a:pPr>
              <a:spcBef>
                <a:spcPts val="0"/>
              </a:spcBef>
              <a:spcAft>
                <a:spcPts val="0"/>
              </a:spcAft>
            </a:pPr>
            <a:r>
              <a:rPr lang="en-US"/>
              <a:t>•**Point 4:** "Naturalistic data is inherently noisy and prone to sensor dropouts, such as a driver shifting off-camera or an ECG band losing contact. For such non linear signals Certain imputation strategies , like cubic convolutional interpolation, can be used to mathematically reconstruct these missing windows that preserves the non-linear nature of the data* </a:t>
            </a:r>
            <a:endParaRPr lang="en-US">
              <a:ea typeface="Calibri"/>
              <a:cs typeface="Calibri"/>
            </a:endParaRPr>
          </a:p>
          <a:p>
            <a:pPr>
              <a:spcBef>
                <a:spcPts val="0"/>
              </a:spcBef>
              <a:spcAft>
                <a:spcPts val="0"/>
              </a:spcAft>
            </a:pPr>
            <a:r>
              <a:rPr lang="en-US"/>
              <a:t>•</a:t>
            </a:r>
          </a:p>
          <a:p>
            <a:pPr>
              <a:spcBef>
                <a:spcPts val="0"/>
              </a:spcBef>
              <a:spcAft>
                <a:spcPts val="0"/>
              </a:spcAft>
            </a:pPr>
            <a:r>
              <a:rPr lang="en-US"/>
              <a:t>•**Point 5:** “Finally once , preprocessing steps provide a robust </a:t>
            </a:r>
            <a:r>
              <a:rPr lang="en-US" err="1"/>
              <a:t>ouput</a:t>
            </a:r>
            <a:r>
              <a:rPr lang="en-US"/>
              <a:t> we try and engineer it to scalable pipelines. This ensures that all types of driver data (10-minute commute or a 4-hour highway trip), the data feeding into our AI models is temporally aligned and structurally uniform." </a:t>
            </a:r>
            <a:br>
              <a:rPr lang="en-US">
                <a:cs typeface="+mn-lt"/>
              </a:rPr>
            </a:br>
            <a:endParaRPr lang="en-US"/>
          </a:p>
          <a:p>
            <a:pPr>
              <a:spcBef>
                <a:spcPts val="0"/>
              </a:spcBef>
              <a:spcAft>
                <a:spcPts val="0"/>
              </a:spcAft>
            </a:pPr>
            <a:r>
              <a:rPr lang="en-US" err="1"/>
              <a:t>Explainations</a:t>
            </a:r>
            <a:r>
              <a:rPr lang="en-US"/>
              <a:t>:</a:t>
            </a:r>
            <a:endParaRPr lang="en-US">
              <a:ea typeface="Calibri"/>
              <a:cs typeface="Calibri"/>
            </a:endParaRPr>
          </a:p>
          <a:p>
            <a:pPr>
              <a:spcBef>
                <a:spcPts val="0"/>
              </a:spcBef>
              <a:spcAft>
                <a:spcPts val="0"/>
              </a:spcAft>
            </a:pPr>
            <a:r>
              <a:rPr lang="en-US" err="1"/>
              <a:t>àA</a:t>
            </a:r>
            <a:r>
              <a:rPr lang="en-US"/>
              <a:t> cubic spline $S(t)$ interpolates the missing gap by creating piecewise cubic polynomials between valid IBI data points (knots).Since The formula solves for a polynomial curve that perfectly matches the 'momentum' (first and second derivatives) of the heart rate leading into the gap.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pPr>
              <a:defRPr/>
            </a:pPr>
            <a:fld id="{0F19A90F-0F4C-40B8-A835-4A5F12EB5FD7}" type="slidenum">
              <a:rPr lang="en-GB"/>
              <a:pPr>
                <a:defRPr/>
              </a:pPr>
              <a:t>7</a:t>
            </a:fld>
            <a:endParaRPr lang="en-GB"/>
          </a:p>
        </p:txBody>
      </p:sp>
    </p:spTree>
    <p:extLst>
      <p:ext uri="{BB962C8B-B14F-4D97-AF65-F5344CB8AC3E}">
        <p14:creationId xmlns:p14="http://schemas.microsoft.com/office/powerpoint/2010/main" val="2793816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t>*Focus:, Cleaning the data, extracting specific metrics (EAR, Motifs), and reducing dimensions and normalizing data*</a:t>
            </a:r>
            <a:endParaRPr lang="en-US">
              <a:ea typeface="Calibri"/>
              <a:cs typeface="Calibri"/>
            </a:endParaRPr>
          </a:p>
          <a:p>
            <a:pPr>
              <a:spcBef>
                <a:spcPts val="0"/>
              </a:spcBef>
              <a:spcAft>
                <a:spcPts val="0"/>
              </a:spcAft>
            </a:pPr>
            <a:r>
              <a:rPr lang="en-US"/>
              <a:t>•**Point 1:** "Given the diverse distributions of features between physiological data(egPERCLOS,EAR,MAR etc) and kinematic data(Steering angle,yaw rate)  different feature transformations and normalizations are required. We dynamically apply Z-scores for normally distributed data, log transformations for heavily skewed reaction times, and Interquartile Range (IQR) scaling to protect kinematic data from extreme outliers." *</a:t>
            </a:r>
          </a:p>
          <a:p>
            <a:pPr>
              <a:spcBef>
                <a:spcPts val="0"/>
              </a:spcBef>
              <a:spcAft>
                <a:spcPts val="0"/>
              </a:spcAft>
            </a:pPr>
            <a:endParaRPr lang="en-US"/>
          </a:p>
          <a:p>
            <a:pPr>
              <a:spcBef>
                <a:spcPts val="0"/>
              </a:spcBef>
              <a:spcAft>
                <a:spcPts val="0"/>
              </a:spcAft>
            </a:pPr>
            <a:r>
              <a:rPr lang="en-US"/>
              <a:t>•**Point 2:** "Because naturalistic driving creates immense motion artifacts and noise in the data for eg, extracting IBI or HRV data from driver heart beats .Signal-to-Noise Ratio (SNR) algorithms was applied to enforce quality thresholds, discarding corrupted windows entirely." * </a:t>
            </a:r>
          </a:p>
          <a:p>
            <a:pPr>
              <a:spcBef>
                <a:spcPts val="0"/>
              </a:spcBef>
              <a:spcAft>
                <a:spcPts val="0"/>
              </a:spcAft>
            </a:pPr>
            <a:endParaRPr lang="en-US"/>
          </a:p>
          <a:p>
            <a:pPr>
              <a:spcBef>
                <a:spcPts val="0"/>
              </a:spcBef>
              <a:spcAft>
                <a:spcPts val="0"/>
              </a:spcAft>
            </a:pPr>
            <a:r>
              <a:rPr lang="en-US"/>
              <a:t>•**Point 3:** "Finally, to overcome the curse of dimensionality generated by these three modalities, we deploy Mutual Information to filter out irrelevant variables, and PCA to compress collinear features(eg Steering wheel angle and Gyroscopre variables more collieanly), ensuring our models remain efficient and focused.“</a:t>
            </a:r>
          </a:p>
          <a:p>
            <a:pPr>
              <a:spcBef>
                <a:spcPts val="0"/>
              </a:spcBef>
              <a:spcAft>
                <a:spcPts val="0"/>
              </a:spcAft>
            </a:pPr>
            <a:endParaRPr lang="en-US"/>
          </a:p>
          <a:p>
            <a:pPr>
              <a:spcBef>
                <a:spcPts val="0"/>
              </a:spcBef>
              <a:spcAft>
                <a:spcPts val="0"/>
              </a:spcAft>
            </a:pPr>
            <a:r>
              <a:rPr lang="en-US"/>
              <a:t>•**Point 4:** "For vehicular kinematics, we are exploring Matrix Profile algorithms. Rather than using basic averages, this allows us to discover 'Motifs'—recurring, statistically significant shapes in the steering or speed data that represent specific driver behaviors." * Matrix Profile algorithm is generates new time-series, called a 'Distance Profile a value representing how mathematically similar that specific 5-second subsequence  is to its nearest neighbor anywhere else in the same signal</a:t>
            </a:r>
          </a:p>
          <a:p>
            <a:pPr>
              <a:spcBef>
                <a:spcPts val="0"/>
              </a:spcBef>
              <a:spcAft>
                <a:spcPts val="0"/>
              </a:spcAft>
            </a:pPr>
            <a:r>
              <a:rPr lang="en-US"/>
              <a:t>•</a:t>
            </a:r>
          </a:p>
          <a:p>
            <a:pPr>
              <a:spcBef>
                <a:spcPts val="0"/>
              </a:spcBef>
              <a:spcAft>
                <a:spcPts val="0"/>
              </a:spcAft>
            </a:pPr>
            <a:r>
              <a:rPr lang="en-US"/>
              <a:t>•**Point 5:** "On the visual front, we don't feed raw pixels into our predictive models. We transform the complex 3D FaceMesh coordinates into continuous, physics-based 1D signals—like the Eye and Mouth Aspect Ratios—drastically reducing noise and computational load." * </a:t>
            </a:r>
          </a:p>
          <a:p>
            <a:pPr>
              <a:spcBef>
                <a:spcPts val="0"/>
              </a:spcBef>
              <a:spcAft>
                <a:spcPts val="0"/>
              </a:spcAft>
            </a:pPr>
            <a:endParaRPr lang="en-US"/>
          </a:p>
          <a:p>
            <a:pPr>
              <a:spcBef>
                <a:spcPts val="0"/>
              </a:spcBef>
              <a:spcAft>
                <a:spcPts val="0"/>
              </a:spcAft>
            </a:pPr>
            <a:endParaRPr lang="en-US">
              <a:ea typeface="Calibri" panose="020F0502020204030204"/>
              <a:cs typeface="Calibri" panose="020F0502020204030204"/>
            </a:endParaRPr>
          </a:p>
          <a:p>
            <a:pPr>
              <a:spcBef>
                <a:spcPts val="0"/>
              </a:spcBef>
              <a:spcAft>
                <a:spcPts val="0"/>
              </a:spcAft>
            </a:pPr>
            <a:endParaRPr lang="en-US">
              <a:ea typeface="Calibri" panose="020F0502020204030204"/>
              <a:cs typeface="Calibri" panose="020F0502020204030204"/>
            </a:endParaRPr>
          </a:p>
          <a:p>
            <a:pPr>
              <a:spcBef>
                <a:spcPts val="0"/>
              </a:spcBef>
              <a:spcAft>
                <a:spcPts val="0"/>
              </a:spcAft>
            </a:pPr>
            <a:endParaRPr lang="en-US">
              <a:ea typeface="Calibri" panose="020F0502020204030204"/>
              <a:cs typeface="Calibri" panose="020F0502020204030204"/>
            </a:endParaRPr>
          </a:p>
          <a:p>
            <a:pPr>
              <a:spcBef>
                <a:spcPts val="0"/>
              </a:spcBef>
              <a:spcAft>
                <a:spcPts val="0"/>
              </a:spcAft>
            </a:pPr>
            <a:endParaRPr lang="en-US"/>
          </a:p>
          <a:p>
            <a:pPr>
              <a:spcBef>
                <a:spcPts val="0"/>
              </a:spcBef>
              <a:spcAft>
                <a:spcPts val="0"/>
              </a:spcAft>
            </a:pPr>
            <a:r>
              <a:rPr lang="en-US"/>
              <a:t>Explainations::</a:t>
            </a:r>
          </a:p>
          <a:p>
            <a:pPr>
              <a:spcBef>
                <a:spcPts val="0"/>
              </a:spcBef>
              <a:spcAft>
                <a:spcPts val="0"/>
              </a:spcAft>
            </a:pPr>
            <a:r>
              <a:rPr lang="en-US"/>
              <a:t>àSNR in the time domain by relying on the statistical dispersion of the signal, utilizing metrics like localized variance and the Coefficient of Variation ($CV = \frac{\sigma}{\mu}</a:t>
            </a:r>
          </a:p>
          <a:p>
            <a:pPr>
              <a:spcBef>
                <a:spcPts val="0"/>
              </a:spcBef>
              <a:spcAft>
                <a:spcPts val="0"/>
              </a:spcAft>
            </a:pPr>
            <a:r>
              <a:rPr lang="en-US"/>
              <a:t>We apply a rolling **Median Filter** to the raw IBI data</a:t>
            </a:r>
          </a:p>
          <a:p>
            <a:pPr>
              <a:spcBef>
                <a:spcPts val="0"/>
              </a:spcBef>
              <a:spcAft>
                <a:spcPts val="0"/>
              </a:spcAft>
            </a:pPr>
            <a:r>
              <a:rPr lang="en-US"/>
              <a:t>*$P_{signal}$** is simply calculated as the variance of this smoothed</a:t>
            </a:r>
          </a:p>
          <a:p>
            <a:pPr>
              <a:spcBef>
                <a:spcPts val="0"/>
              </a:spcBef>
              <a:spcAft>
                <a:spcPts val="0"/>
              </a:spcAft>
            </a:pPr>
            <a:r>
              <a:rPr lang="en-US"/>
              <a:t>$P_{noise}$** is calculated as the variance of the *residuals*(the mathematical difference between the raw IBI sequence and the smoothed median line). </a:t>
            </a:r>
          </a:p>
          <a:p>
            <a:pPr>
              <a:spcBef>
                <a:spcPts val="0"/>
              </a:spcBef>
              <a:spcAft>
                <a:spcPts val="0"/>
              </a:spcAft>
            </a:pPr>
            <a:r>
              <a:rPr lang="en-US"/>
              <a:t>àUsed before PCA</a:t>
            </a:r>
          </a:p>
          <a:p>
            <a:pPr>
              <a:spcBef>
                <a:spcPts val="0"/>
              </a:spcBef>
              <a:spcAft>
                <a:spcPts val="0"/>
              </a:spcAft>
            </a:pPr>
            <a:r>
              <a:rPr lang="en-US"/>
              <a:t>$X$ is an engineered feature (e.g., standard deviation of lane position) and $Y$ is the ground-truth driver state (e.g., Drowsy vs. </a:t>
            </a:r>
          </a:p>
          <a:p>
            <a:pPr>
              <a:spcBef>
                <a:spcPts val="0"/>
              </a:spcBef>
              <a:spcAft>
                <a:spcPts val="0"/>
              </a:spcAft>
            </a:pPr>
            <a:r>
              <a:rPr lang="en-US"/>
              <a:t>•**$H(X)$** represents the total uncertainty or 'information content' of the feature itself. * **$H(X|Y)$** represents the uncertainty that remains in that feature *after* we already know the driver's state.</a:t>
            </a:r>
          </a:p>
          <a:p>
            <a:pPr>
              <a:spcBef>
                <a:spcPts val="0"/>
              </a:spcBef>
              <a:spcAft>
                <a:spcPts val="0"/>
              </a:spcAft>
            </a:pPr>
            <a:r>
              <a:rPr lang="en-US"/>
              <a:t>•Mutual Information $I(X;Y)$ calculates exactly how much our uncertainty about the driver's state is *reduced* by observing that specific feature</a:t>
            </a:r>
          </a:p>
          <a:p>
            <a:pPr>
              <a:spcBef>
                <a:spcPts val="0"/>
              </a:spcBef>
              <a:spcAft>
                <a:spcPts val="0"/>
              </a:spcAft>
            </a:pPr>
            <a:r>
              <a:rPr lang="en-US"/>
              <a:t>•Eg cabin temperature yeilds no 0 I(X;Y) no information then we reject that feature</a:t>
            </a:r>
          </a:p>
          <a:p>
            <a:pPr>
              <a:spcBef>
                <a:spcPts val="0"/>
              </a:spcBef>
              <a:spcAft>
                <a:spcPts val="0"/>
              </a:spcAft>
            </a:pPr>
            <a:r>
              <a:rPr lang="en-US"/>
              <a:t>•</a:t>
            </a:r>
          </a:p>
          <a:p>
            <a:pPr>
              <a:spcBef>
                <a:spcPts val="0"/>
              </a:spcBef>
              <a:spcAft>
                <a:spcPts val="0"/>
              </a:spcAft>
            </a:pPr>
            <a:r>
              <a:rPr lang="en-US"/>
              <a:t>•</a:t>
            </a:r>
          </a:p>
          <a:p>
            <a:pPr>
              <a:spcBef>
                <a:spcPts val="0"/>
              </a:spcBef>
              <a:spcAft>
                <a:spcPts val="0"/>
              </a:spcAft>
            </a:pPr>
            <a:r>
              <a:rPr lang="en-US"/>
              <a:t>•</a:t>
            </a:r>
          </a:p>
          <a:p>
            <a:endParaRPr lang="en-US">
              <a:ea typeface="Calibri"/>
              <a:cs typeface="Calibri"/>
            </a:endParaRPr>
          </a:p>
        </p:txBody>
      </p:sp>
      <p:sp>
        <p:nvSpPr>
          <p:cNvPr id="4" name="Slide Number Placeholder 3"/>
          <p:cNvSpPr>
            <a:spLocks noGrp="1"/>
          </p:cNvSpPr>
          <p:nvPr>
            <p:ph type="sldNum" sz="quarter" idx="5"/>
          </p:nvPr>
        </p:nvSpPr>
        <p:spPr/>
        <p:txBody>
          <a:bodyPr/>
          <a:lstStyle/>
          <a:p>
            <a:pPr>
              <a:defRPr/>
            </a:pPr>
            <a:fld id="{0F19A90F-0F4C-40B8-A835-4A5F12EB5FD7}" type="slidenum">
              <a:rPr lang="en-GB"/>
              <a:pPr>
                <a:defRPr/>
              </a:pPr>
              <a:t>8</a:t>
            </a:fld>
            <a:endParaRPr lang="en-GB"/>
          </a:p>
        </p:txBody>
      </p:sp>
    </p:spTree>
    <p:extLst>
      <p:ext uri="{BB962C8B-B14F-4D97-AF65-F5344CB8AC3E}">
        <p14:creationId xmlns:p14="http://schemas.microsoft.com/office/powerpoint/2010/main" val="116825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B15A0-7925-DF30-E943-2764E8074A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6179CA-19B1-B586-B3CA-6964D69CAF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133E84-579B-53CE-7B11-F2A03B5EF3B8}"/>
              </a:ext>
            </a:extLst>
          </p:cNvPr>
          <p:cNvSpPr>
            <a:spLocks noGrp="1"/>
          </p:cNvSpPr>
          <p:nvPr>
            <p:ph type="body" idx="1"/>
          </p:nvPr>
        </p:nvSpPr>
        <p:spPr/>
        <p:txBody>
          <a:bodyPr/>
          <a:lstStyle/>
          <a:p>
            <a:pPr marL="0" indent="0">
              <a:buFont typeface="Arial" panose="020B0604020202020204" pitchFamily="34" charset="0"/>
              <a:buNone/>
            </a:pPr>
            <a:r>
              <a:rPr lang="fr-FR"/>
              <a:t>This one </a:t>
            </a:r>
            <a:r>
              <a:rPr lang="fr-FR" err="1"/>
              <a:t>will</a:t>
            </a:r>
            <a:r>
              <a:rPr lang="fr-FR"/>
              <a:t> go to the </a:t>
            </a:r>
            <a:r>
              <a:rPr lang="fr-FR" err="1"/>
              <a:t>other</a:t>
            </a:r>
            <a:r>
              <a:rPr lang="fr-FR"/>
              <a:t> session </a:t>
            </a:r>
            <a:r>
              <a:rPr lang="fr-FR" err="1"/>
              <a:t>most</a:t>
            </a:r>
            <a:r>
              <a:rPr lang="fr-FR"/>
              <a:t> </a:t>
            </a:r>
            <a:r>
              <a:rPr lang="fr-FR" err="1"/>
              <a:t>probably</a:t>
            </a:r>
            <a:r>
              <a:rPr lang="fr-FR"/>
              <a:t>… </a:t>
            </a:r>
            <a:r>
              <a:rPr lang="fr-FR" err="1"/>
              <a:t>along</a:t>
            </a:r>
            <a:r>
              <a:rPr lang="fr-FR"/>
              <a:t> </a:t>
            </a:r>
            <a:r>
              <a:rPr lang="fr-FR" err="1"/>
              <a:t>with</a:t>
            </a:r>
            <a:r>
              <a:rPr lang="fr-FR"/>
              <a:t> an image </a:t>
            </a:r>
          </a:p>
        </p:txBody>
      </p:sp>
      <p:sp>
        <p:nvSpPr>
          <p:cNvPr id="4" name="Slide Number Placeholder 3">
            <a:extLst>
              <a:ext uri="{FF2B5EF4-FFF2-40B4-BE49-F238E27FC236}">
                <a16:creationId xmlns:a16="http://schemas.microsoft.com/office/drawing/2014/main" id="{F8A3BE8C-6E71-293A-F1D7-A384C333651A}"/>
              </a:ext>
            </a:extLst>
          </p:cNvPr>
          <p:cNvSpPr>
            <a:spLocks noGrp="1"/>
          </p:cNvSpPr>
          <p:nvPr>
            <p:ph type="sldNum" sz="quarter" idx="5"/>
          </p:nvPr>
        </p:nvSpPr>
        <p:spPr/>
        <p:txBody>
          <a:bodyPr/>
          <a:lstStyle/>
          <a:p>
            <a:fld id="{095F8BC5-C422-415E-9278-2DC467F98B74}" type="slidenum">
              <a:rPr lang="fr-FR" smtClean="0"/>
              <a:t>16</a:t>
            </a:fld>
            <a:endParaRPr lang="fr-FR"/>
          </a:p>
        </p:txBody>
      </p:sp>
    </p:spTree>
    <p:extLst>
      <p:ext uri="{BB962C8B-B14F-4D97-AF65-F5344CB8AC3E}">
        <p14:creationId xmlns:p14="http://schemas.microsoft.com/office/powerpoint/2010/main" val="921623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5" name="Picture 4" descr="Marie Skłodowska-Curie Actions Programme &amp; the Widening addition funding: €  335 million to support 1.676 researchers, including 34 who choose coming to  Portugal - Perin">
            <a:extLst>
              <a:ext uri="{FF2B5EF4-FFF2-40B4-BE49-F238E27FC236}">
                <a16:creationId xmlns:a16="http://schemas.microsoft.com/office/drawing/2014/main" id="{EF54F6DA-C291-A930-B0EE-B971D4FBB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8712" y="5876926"/>
            <a:ext cx="1536192"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3107" y="316194"/>
            <a:ext cx="11382998" cy="3112806"/>
          </a:xfrm>
          <a:noFill/>
        </p:spPr>
        <p:txBody>
          <a:bodyPr anchor="b"/>
          <a:lstStyle>
            <a:lvl1pPr algn="ctr">
              <a:defRPr sz="6000">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393107" y="3575304"/>
            <a:ext cx="11382998" cy="2280700"/>
          </a:xfrm>
          <a:noFill/>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Footer Placeholder 4">
            <a:extLst>
              <a:ext uri="{FF2B5EF4-FFF2-40B4-BE49-F238E27FC236}">
                <a16:creationId xmlns:a16="http://schemas.microsoft.com/office/drawing/2014/main" id="{841A37DF-E696-1C8F-B203-6EB1691AE2E1}"/>
              </a:ext>
            </a:extLst>
          </p:cNvPr>
          <p:cNvSpPr>
            <a:spLocks noGrp="1"/>
          </p:cNvSpPr>
          <p:nvPr>
            <p:ph type="ftr" sz="quarter" idx="14"/>
          </p:nvPr>
        </p:nvSpPr>
        <p:spPr>
          <a:xfrm>
            <a:off x="4578350" y="6356350"/>
            <a:ext cx="4114800" cy="365125"/>
          </a:xfrm>
        </p:spPr>
        <p:txBody>
          <a:bodyPr/>
          <a:lstStyle>
            <a:lvl1pPr>
              <a:defRPr/>
            </a:lvl1pPr>
          </a:lstStyle>
          <a:p>
            <a:pPr>
              <a:defRPr/>
            </a:pPr>
            <a:r>
              <a:rPr lang="en-GB"/>
              <a:t>www.ivory-network.eu</a:t>
            </a:r>
          </a:p>
        </p:txBody>
      </p:sp>
      <p:sp>
        <p:nvSpPr>
          <p:cNvPr id="7" name="Slide Number Placeholder 5">
            <a:extLst>
              <a:ext uri="{FF2B5EF4-FFF2-40B4-BE49-F238E27FC236}">
                <a16:creationId xmlns:a16="http://schemas.microsoft.com/office/drawing/2014/main" id="{F79E08D4-2CC8-189A-3C60-006CBC5773DF}"/>
              </a:ext>
            </a:extLst>
          </p:cNvPr>
          <p:cNvSpPr>
            <a:spLocks noGrp="1"/>
          </p:cNvSpPr>
          <p:nvPr>
            <p:ph type="sldNum" sz="quarter" idx="15"/>
          </p:nvPr>
        </p:nvSpPr>
        <p:spPr/>
        <p:txBody>
          <a:bodyPr/>
          <a:lstStyle>
            <a:lvl1pPr>
              <a:defRPr/>
            </a:lvl1pPr>
          </a:lstStyle>
          <a:p>
            <a:pPr>
              <a:defRPr/>
            </a:pPr>
            <a:fld id="{F7DF5EA6-7C81-4F37-9EDD-224F30436BE8}" type="slidenum">
              <a:rPr lang="en-GB"/>
              <a:pPr>
                <a:defRPr/>
              </a:pPr>
              <a:t>‹#›</a:t>
            </a:fld>
            <a:endParaRPr lang="en-GB"/>
          </a:p>
        </p:txBody>
      </p:sp>
      <p:sp>
        <p:nvSpPr>
          <p:cNvPr id="8" name="TextBox 7">
            <a:extLst>
              <a:ext uri="{FF2B5EF4-FFF2-40B4-BE49-F238E27FC236}">
                <a16:creationId xmlns:a16="http://schemas.microsoft.com/office/drawing/2014/main" id="{EA3D9A07-BE08-F71E-311C-EC3F7A1A10D1}"/>
              </a:ext>
            </a:extLst>
          </p:cNvPr>
          <p:cNvSpPr txBox="1"/>
          <p:nvPr userDrawn="1"/>
        </p:nvSpPr>
        <p:spPr>
          <a:xfrm>
            <a:off x="2438654" y="476385"/>
            <a:ext cx="6775450" cy="757130"/>
          </a:xfrm>
          <a:prstGeom prst="rect">
            <a:avLst/>
          </a:prstGeom>
          <a:noFill/>
        </p:spPr>
        <p:txBody>
          <a:bodyPr wrap="square" rtlCol="0">
            <a:spAutoFit/>
          </a:bodyPr>
          <a:lstStyle/>
          <a:p>
            <a:pPr marL="0" marR="0" lvl="0" indent="0" algn="ctr" defTabSz="914400" rtl="0" eaLnBrk="1" fontAlgn="base" latinLnBrk="0" hangingPunct="1">
              <a:lnSpc>
                <a:spcPct val="90000"/>
              </a:lnSpc>
              <a:spcBef>
                <a:spcPts val="1000"/>
              </a:spcBef>
              <a:spcAft>
                <a:spcPct val="0"/>
              </a:spcAft>
              <a:buClr>
                <a:srgbClr val="ADB9CA"/>
              </a:buClr>
              <a:buSzPct val="90000"/>
              <a:buFont typeface="Wingdings" panose="05000000000000000000" pitchFamily="2" charset="2"/>
              <a:buNone/>
              <a:tabLst/>
              <a:defRPr/>
            </a:pPr>
            <a:r>
              <a:rPr kumimoji="0" lang="en-US" sz="2800" b="1" i="0" u="none" strike="noStrike" kern="1200" cap="none" spc="0" normalizeH="0" baseline="0" noProof="0">
                <a:ln>
                  <a:noFill/>
                </a:ln>
                <a:solidFill>
                  <a:srgbClr val="FFFFFF"/>
                </a:solidFill>
                <a:effectLst/>
                <a:uLnTx/>
                <a:uFillTx/>
                <a:latin typeface="Calibri" panose="020F0502020204030204"/>
                <a:ea typeface="+mn-ea"/>
                <a:cs typeface="+mn-cs"/>
              </a:rPr>
              <a:t>IVORY – AI for Vision Zero in Road Safety</a:t>
            </a:r>
          </a:p>
          <a:p>
            <a:endParaRPr lang="en-GB"/>
          </a:p>
        </p:txBody>
      </p:sp>
      <p:pic>
        <p:nvPicPr>
          <p:cNvPr id="10" name="Picture 9" descr="A colorful circular design on a black background&#10;&#10;Description automatically generated">
            <a:extLst>
              <a:ext uri="{FF2B5EF4-FFF2-40B4-BE49-F238E27FC236}">
                <a16:creationId xmlns:a16="http://schemas.microsoft.com/office/drawing/2014/main" id="{1176D2DF-956E-120A-703A-71F8A7AE1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046" y="96738"/>
            <a:ext cx="2273554" cy="2273554"/>
          </a:xfrm>
          <a:prstGeom prst="rect">
            <a:avLst/>
          </a:prstGeom>
        </p:spPr>
      </p:pic>
    </p:spTree>
    <p:extLst>
      <p:ext uri="{BB962C8B-B14F-4D97-AF65-F5344CB8AC3E}">
        <p14:creationId xmlns:p14="http://schemas.microsoft.com/office/powerpoint/2010/main" val="62569955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766B52B2-E13E-BFAF-D1B6-1D210BDFEB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2">
            <a:extLst>
              <a:ext uri="{FF2B5EF4-FFF2-40B4-BE49-F238E27FC236}">
                <a16:creationId xmlns:a16="http://schemas.microsoft.com/office/drawing/2014/main" id="{28578081-290F-255B-CBA7-8B03206E5D87}"/>
              </a:ext>
            </a:extLst>
          </p:cNvPr>
          <p:cNvSpPr>
            <a:spLocks noGrp="1"/>
          </p:cNvSpPr>
          <p:nvPr>
            <p:ph type="ftr" sz="quarter" idx="14"/>
          </p:nvPr>
        </p:nvSpPr>
        <p:spPr/>
        <p:txBody>
          <a:bodyPr/>
          <a:lstStyle>
            <a:lvl1pPr>
              <a:defRPr/>
            </a:lvl1pPr>
          </a:lstStyle>
          <a:p>
            <a:pPr>
              <a:defRPr/>
            </a:pPr>
            <a:r>
              <a:rPr lang="en-GB"/>
              <a:t>www.ivory-network.eu</a:t>
            </a:r>
          </a:p>
        </p:txBody>
      </p:sp>
      <p:sp>
        <p:nvSpPr>
          <p:cNvPr id="5" name="Slide Number Placeholder 3">
            <a:extLst>
              <a:ext uri="{FF2B5EF4-FFF2-40B4-BE49-F238E27FC236}">
                <a16:creationId xmlns:a16="http://schemas.microsoft.com/office/drawing/2014/main" id="{FB988152-46E3-452F-7313-FEF46B4638DB}"/>
              </a:ext>
            </a:extLst>
          </p:cNvPr>
          <p:cNvSpPr>
            <a:spLocks noGrp="1"/>
          </p:cNvSpPr>
          <p:nvPr>
            <p:ph type="sldNum" sz="quarter" idx="15"/>
          </p:nvPr>
        </p:nvSpPr>
        <p:spPr/>
        <p:txBody>
          <a:bodyPr/>
          <a:lstStyle>
            <a:lvl1pPr>
              <a:defRPr/>
            </a:lvl1pPr>
          </a:lstStyle>
          <a:p>
            <a:pPr>
              <a:defRPr/>
            </a:pPr>
            <a:fld id="{7FEF4C73-4CFD-4F7A-B241-3579D4D49207}" type="slidenum">
              <a:rPr lang="en-GB"/>
              <a:pPr>
                <a:defRPr/>
              </a:pPr>
              <a:t>‹#›</a:t>
            </a:fld>
            <a:endParaRPr lang="en-GB"/>
          </a:p>
        </p:txBody>
      </p:sp>
    </p:spTree>
    <p:extLst>
      <p:ext uri="{BB962C8B-B14F-4D97-AF65-F5344CB8AC3E}">
        <p14:creationId xmlns:p14="http://schemas.microsoft.com/office/powerpoint/2010/main" val="396863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FB26D7-7F5B-63A5-763E-0FD13146B0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Footer Placeholder 5">
            <a:extLst>
              <a:ext uri="{FF2B5EF4-FFF2-40B4-BE49-F238E27FC236}">
                <a16:creationId xmlns:a16="http://schemas.microsoft.com/office/drawing/2014/main" id="{463FE308-9609-A07B-E517-1E1404EA99C8}"/>
              </a:ext>
            </a:extLst>
          </p:cNvPr>
          <p:cNvSpPr>
            <a:spLocks noGrp="1"/>
          </p:cNvSpPr>
          <p:nvPr>
            <p:ph type="ftr" sz="quarter" idx="14"/>
          </p:nvPr>
        </p:nvSpPr>
        <p:spPr/>
        <p:txBody>
          <a:bodyPr/>
          <a:lstStyle>
            <a:lvl1pPr>
              <a:defRPr/>
            </a:lvl1pPr>
          </a:lstStyle>
          <a:p>
            <a:pPr>
              <a:defRPr/>
            </a:pPr>
            <a:r>
              <a:rPr lang="en-GB"/>
              <a:t>www.ivory-network.eu</a:t>
            </a:r>
          </a:p>
        </p:txBody>
      </p:sp>
      <p:sp>
        <p:nvSpPr>
          <p:cNvPr id="8" name="Slide Number Placeholder 6">
            <a:extLst>
              <a:ext uri="{FF2B5EF4-FFF2-40B4-BE49-F238E27FC236}">
                <a16:creationId xmlns:a16="http://schemas.microsoft.com/office/drawing/2014/main" id="{4A3AD448-F030-9808-942B-10593A2F7A2D}"/>
              </a:ext>
            </a:extLst>
          </p:cNvPr>
          <p:cNvSpPr>
            <a:spLocks noGrp="1"/>
          </p:cNvSpPr>
          <p:nvPr>
            <p:ph type="sldNum" sz="quarter" idx="15"/>
          </p:nvPr>
        </p:nvSpPr>
        <p:spPr/>
        <p:txBody>
          <a:bodyPr/>
          <a:lstStyle>
            <a:lvl1pPr>
              <a:defRPr/>
            </a:lvl1pPr>
          </a:lstStyle>
          <a:p>
            <a:pPr>
              <a:defRPr/>
            </a:pPr>
            <a:fld id="{574FB580-C655-4F1C-BB3B-C2B79F1720AE}" type="slidenum">
              <a:rPr lang="en-GB"/>
              <a:pPr>
                <a:defRPr/>
              </a:pPr>
              <a:t>‹#›</a:t>
            </a:fld>
            <a:endParaRPr lang="en-GB"/>
          </a:p>
        </p:txBody>
      </p:sp>
    </p:spTree>
    <p:extLst>
      <p:ext uri="{BB962C8B-B14F-4D97-AF65-F5344CB8AC3E}">
        <p14:creationId xmlns:p14="http://schemas.microsoft.com/office/powerpoint/2010/main" val="747667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BC5C17-19DC-C1F0-A8BA-D071037C3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6598331" y="-666750"/>
            <a:ext cx="6172200" cy="487362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2"/>
          <p:cNvSpPr>
            <a:spLocks noGrp="1"/>
          </p:cNvSpPr>
          <p:nvPr>
            <p:ph type="pic" idx="13"/>
          </p:nvPr>
        </p:nvSpPr>
        <p:spPr>
          <a:xfrm>
            <a:off x="5225258" y="2900590"/>
            <a:ext cx="3932237" cy="2738210"/>
          </a:xfrm>
          <a:prstGeom prst="ellipse">
            <a:avLst/>
          </a:prstGeom>
        </p:spPr>
        <p:style>
          <a:lnRef idx="0">
            <a:schemeClr val="accent6"/>
          </a:lnRef>
          <a:fillRef idx="3">
            <a:schemeClr val="accent6"/>
          </a:fillRef>
          <a:effectRef idx="3">
            <a:schemeClr val="accent6"/>
          </a:effectRef>
          <a:fontRef idx="minor">
            <a:schemeClr val="lt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7" name="Footer Placeholder 5">
            <a:extLst>
              <a:ext uri="{FF2B5EF4-FFF2-40B4-BE49-F238E27FC236}">
                <a16:creationId xmlns:a16="http://schemas.microsoft.com/office/drawing/2014/main" id="{B7749B21-72FD-9A23-6D21-E6E14482F811}"/>
              </a:ext>
            </a:extLst>
          </p:cNvPr>
          <p:cNvSpPr>
            <a:spLocks noGrp="1"/>
          </p:cNvSpPr>
          <p:nvPr>
            <p:ph type="ftr" sz="quarter" idx="15"/>
          </p:nvPr>
        </p:nvSpPr>
        <p:spPr/>
        <p:txBody>
          <a:bodyPr/>
          <a:lstStyle>
            <a:lvl1pPr>
              <a:defRPr/>
            </a:lvl1pPr>
          </a:lstStyle>
          <a:p>
            <a:pPr>
              <a:defRPr/>
            </a:pPr>
            <a:r>
              <a:rPr lang="en-GB"/>
              <a:t>www.ivory-network.eu</a:t>
            </a:r>
          </a:p>
        </p:txBody>
      </p:sp>
      <p:sp>
        <p:nvSpPr>
          <p:cNvPr id="9" name="Slide Number Placeholder 6">
            <a:extLst>
              <a:ext uri="{FF2B5EF4-FFF2-40B4-BE49-F238E27FC236}">
                <a16:creationId xmlns:a16="http://schemas.microsoft.com/office/drawing/2014/main" id="{A75D8565-3821-FA85-26F4-1BEA39CEDDA3}"/>
              </a:ext>
            </a:extLst>
          </p:cNvPr>
          <p:cNvSpPr>
            <a:spLocks noGrp="1"/>
          </p:cNvSpPr>
          <p:nvPr>
            <p:ph type="sldNum" sz="quarter" idx="16"/>
          </p:nvPr>
        </p:nvSpPr>
        <p:spPr/>
        <p:txBody>
          <a:bodyPr/>
          <a:lstStyle>
            <a:lvl1pPr>
              <a:defRPr/>
            </a:lvl1pPr>
          </a:lstStyle>
          <a:p>
            <a:pPr>
              <a:defRPr/>
            </a:pPr>
            <a:fld id="{34604C50-C145-4B43-9FA7-A15292DC4C10}" type="slidenum">
              <a:rPr lang="en-GB"/>
              <a:pPr>
                <a:defRPr/>
              </a:pPr>
              <a:t>‹#›</a:t>
            </a:fld>
            <a:endParaRPr lang="en-GB"/>
          </a:p>
        </p:txBody>
      </p:sp>
    </p:spTree>
    <p:extLst>
      <p:ext uri="{BB962C8B-B14F-4D97-AF65-F5344CB8AC3E}">
        <p14:creationId xmlns:p14="http://schemas.microsoft.com/office/powerpoint/2010/main" val="221904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59B62F4-7E7D-9EB2-1C2F-3586094616F6}"/>
              </a:ext>
            </a:extLst>
          </p:cNvPr>
          <p:cNvCxnSpPr/>
          <p:nvPr/>
        </p:nvCxnSpPr>
        <p:spPr>
          <a:xfrm>
            <a:off x="838200" y="1417638"/>
            <a:ext cx="8177213" cy="0"/>
          </a:xfrm>
          <a:prstGeom prst="line">
            <a:avLst/>
          </a:prstGeom>
          <a:ln w="6350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5" name="Straight Connector 4">
            <a:extLst>
              <a:ext uri="{FF2B5EF4-FFF2-40B4-BE49-F238E27FC236}">
                <a16:creationId xmlns:a16="http://schemas.microsoft.com/office/drawing/2014/main" id="{64B7FDD6-4979-38DC-D1A5-A093601B3DBC}"/>
              </a:ext>
            </a:extLst>
          </p:cNvPr>
          <p:cNvCxnSpPr/>
          <p:nvPr/>
        </p:nvCxnSpPr>
        <p:spPr>
          <a:xfrm>
            <a:off x="838200" y="1417638"/>
            <a:ext cx="8177213" cy="0"/>
          </a:xfrm>
          <a:prstGeom prst="line">
            <a:avLst/>
          </a:prstGeom>
          <a:ln w="63500">
            <a:solidFill>
              <a:schemeClr val="accent1"/>
            </a:solidFill>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Clr>
                <a:schemeClr val="accent1">
                  <a:lumMod val="60000"/>
                  <a:lumOff val="40000"/>
                </a:schemeClr>
              </a:buClr>
              <a:defRPr/>
            </a:lvl1pPr>
            <a:lvl2pPr>
              <a:buClr>
                <a:schemeClr val="accent1">
                  <a:lumMod val="60000"/>
                  <a:lumOff val="40000"/>
                </a:schemeClr>
              </a:buClr>
              <a:buSzPct val="90000"/>
              <a:defRPr/>
            </a:lvl2pPr>
            <a:lvl3pPr>
              <a:buClr>
                <a:schemeClr val="accent1">
                  <a:lumMod val="60000"/>
                  <a:lumOff val="40000"/>
                </a:schemeClr>
              </a:buClr>
              <a:defRPr/>
            </a:lvl3pPr>
          </a:lstStyle>
          <a:p>
            <a:pPr lvl="0"/>
            <a:r>
              <a:rPr lang="en-US"/>
              <a:t>Click to edit Master text styles</a:t>
            </a:r>
          </a:p>
          <a:p>
            <a:pPr lvl="1"/>
            <a:r>
              <a:rPr lang="en-US"/>
              <a:t>Second level</a:t>
            </a:r>
          </a:p>
          <a:p>
            <a:pPr lvl="2"/>
            <a:r>
              <a:rPr lang="en-US"/>
              <a:t>Third level</a:t>
            </a:r>
          </a:p>
        </p:txBody>
      </p:sp>
      <p:sp>
        <p:nvSpPr>
          <p:cNvPr id="7" name="Footer Placeholder 4">
            <a:extLst>
              <a:ext uri="{FF2B5EF4-FFF2-40B4-BE49-F238E27FC236}">
                <a16:creationId xmlns:a16="http://schemas.microsoft.com/office/drawing/2014/main" id="{C07B4A80-C1EB-9A2C-41C4-4039B478D87F}"/>
              </a:ext>
            </a:extLst>
          </p:cNvPr>
          <p:cNvSpPr>
            <a:spLocks noGrp="1"/>
          </p:cNvSpPr>
          <p:nvPr>
            <p:ph type="ftr" sz="quarter" idx="14"/>
          </p:nvPr>
        </p:nvSpPr>
        <p:spPr>
          <a:xfrm>
            <a:off x="4095750" y="6330950"/>
            <a:ext cx="4114800" cy="365125"/>
          </a:xfrm>
        </p:spPr>
        <p:txBody>
          <a:bodyPr/>
          <a:lstStyle>
            <a:lvl1pPr>
              <a:defRPr/>
            </a:lvl1pPr>
          </a:lstStyle>
          <a:p>
            <a:pPr>
              <a:defRPr/>
            </a:pPr>
            <a:r>
              <a:rPr lang="en-GB"/>
              <a:t>www.ivory-network.eu</a:t>
            </a:r>
          </a:p>
        </p:txBody>
      </p:sp>
      <p:sp>
        <p:nvSpPr>
          <p:cNvPr id="8" name="Slide Number Placeholder 5">
            <a:extLst>
              <a:ext uri="{FF2B5EF4-FFF2-40B4-BE49-F238E27FC236}">
                <a16:creationId xmlns:a16="http://schemas.microsoft.com/office/drawing/2014/main" id="{C547F552-D79E-941E-7CE7-A68F488A3C74}"/>
              </a:ext>
            </a:extLst>
          </p:cNvPr>
          <p:cNvSpPr>
            <a:spLocks noGrp="1"/>
          </p:cNvSpPr>
          <p:nvPr>
            <p:ph type="sldNum" sz="quarter" idx="15"/>
          </p:nvPr>
        </p:nvSpPr>
        <p:spPr/>
        <p:txBody>
          <a:bodyPr/>
          <a:lstStyle>
            <a:lvl1pPr>
              <a:defRPr/>
            </a:lvl1pPr>
          </a:lstStyle>
          <a:p>
            <a:pPr>
              <a:defRPr/>
            </a:pPr>
            <a:fld id="{21BDA4F9-2812-42BC-8981-C5FE6A024CD6}" type="slidenum">
              <a:rPr lang="en-GB"/>
              <a:pPr>
                <a:defRPr/>
              </a:pPr>
              <a:t>‹#›</a:t>
            </a:fld>
            <a:endParaRPr lang="en-GB"/>
          </a:p>
        </p:txBody>
      </p:sp>
      <p:pic>
        <p:nvPicPr>
          <p:cNvPr id="10" name="Picture 9" descr="A close up of a logo&#10;&#10;Description automatically generated">
            <a:extLst>
              <a:ext uri="{FF2B5EF4-FFF2-40B4-BE49-F238E27FC236}">
                <a16:creationId xmlns:a16="http://schemas.microsoft.com/office/drawing/2014/main" id="{00A6E231-8897-275B-639F-82F2952424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4829" y="6234493"/>
            <a:ext cx="1886712" cy="516763"/>
          </a:xfrm>
          <a:prstGeom prst="rect">
            <a:avLst/>
          </a:prstGeom>
        </p:spPr>
      </p:pic>
    </p:spTree>
    <p:extLst>
      <p:ext uri="{BB962C8B-B14F-4D97-AF65-F5344CB8AC3E}">
        <p14:creationId xmlns:p14="http://schemas.microsoft.com/office/powerpoint/2010/main" val="223925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50DC947-6E0C-9013-01A0-1DF83BA66E14}"/>
              </a:ext>
            </a:extLst>
          </p:cNvPr>
          <p:cNvCxnSpPr/>
          <p:nvPr/>
        </p:nvCxnSpPr>
        <p:spPr>
          <a:xfrm>
            <a:off x="838200" y="1417638"/>
            <a:ext cx="8177213" cy="0"/>
          </a:xfrm>
          <a:prstGeom prst="line">
            <a:avLst/>
          </a:prstGeom>
          <a:ln w="6350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5" name="Straight Connector 4">
            <a:extLst>
              <a:ext uri="{FF2B5EF4-FFF2-40B4-BE49-F238E27FC236}">
                <a16:creationId xmlns:a16="http://schemas.microsoft.com/office/drawing/2014/main" id="{34CDBF9F-FAFC-0B02-21DD-3391648E07B1}"/>
              </a:ext>
            </a:extLst>
          </p:cNvPr>
          <p:cNvCxnSpPr/>
          <p:nvPr/>
        </p:nvCxnSpPr>
        <p:spPr>
          <a:xfrm>
            <a:off x="838200" y="1417638"/>
            <a:ext cx="8177213" cy="0"/>
          </a:xfrm>
          <a:prstGeom prst="line">
            <a:avLst/>
          </a:prstGeom>
          <a:ln w="63500">
            <a:solidFill>
              <a:schemeClr val="accent1"/>
            </a:solidFill>
          </a:ln>
        </p:spPr>
        <p:style>
          <a:lnRef idx="3">
            <a:schemeClr val="accent1"/>
          </a:lnRef>
          <a:fillRef idx="0">
            <a:schemeClr val="accent1"/>
          </a:fillRef>
          <a:effectRef idx="2">
            <a:schemeClr val="accent1"/>
          </a:effectRef>
          <a:fontRef idx="minor">
            <a:schemeClr val="tx1"/>
          </a:fontRef>
        </p:style>
      </p:cxnSp>
      <p:pic>
        <p:nvPicPr>
          <p:cNvPr id="6" name="Picture 9">
            <a:extLst>
              <a:ext uri="{FF2B5EF4-FFF2-40B4-BE49-F238E27FC236}">
                <a16:creationId xmlns:a16="http://schemas.microsoft.com/office/drawing/2014/main" id="{1831477B-8CFB-8031-31CE-4508CD798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Clr>
                <a:schemeClr val="accent3"/>
              </a:buClr>
              <a:defRPr/>
            </a:lvl1pPr>
            <a:lvl2pPr>
              <a:buClr>
                <a:schemeClr val="accent3"/>
              </a:buClr>
              <a:buSzPct val="90000"/>
              <a:defRPr/>
            </a:lvl2pPr>
            <a:lvl3pPr>
              <a:buClr>
                <a:schemeClr val="accent3"/>
              </a:buClr>
              <a:defRPr/>
            </a:lvl3pPr>
          </a:lstStyle>
          <a:p>
            <a:pPr lvl="0"/>
            <a:r>
              <a:rPr lang="en-US"/>
              <a:t>Click to edit Master text styles</a:t>
            </a:r>
          </a:p>
          <a:p>
            <a:pPr lvl="1"/>
            <a:r>
              <a:rPr lang="en-US"/>
              <a:t>Second level</a:t>
            </a:r>
          </a:p>
          <a:p>
            <a:pPr lvl="2"/>
            <a:r>
              <a:rPr lang="en-US"/>
              <a:t>Third level</a:t>
            </a:r>
          </a:p>
        </p:txBody>
      </p:sp>
      <p:sp>
        <p:nvSpPr>
          <p:cNvPr id="7" name="Footer Placeholder 4">
            <a:extLst>
              <a:ext uri="{FF2B5EF4-FFF2-40B4-BE49-F238E27FC236}">
                <a16:creationId xmlns:a16="http://schemas.microsoft.com/office/drawing/2014/main" id="{C1597205-DBC7-21F4-3C58-5546168CAAEE}"/>
              </a:ext>
            </a:extLst>
          </p:cNvPr>
          <p:cNvSpPr>
            <a:spLocks noGrp="1"/>
          </p:cNvSpPr>
          <p:nvPr>
            <p:ph type="ftr" sz="quarter" idx="14"/>
          </p:nvPr>
        </p:nvSpPr>
        <p:spPr/>
        <p:txBody>
          <a:bodyPr/>
          <a:lstStyle>
            <a:lvl1pPr>
              <a:defRPr/>
            </a:lvl1pPr>
          </a:lstStyle>
          <a:p>
            <a:pPr>
              <a:defRPr/>
            </a:pPr>
            <a:r>
              <a:rPr lang="en-GB"/>
              <a:t>www.ivory-network.eu</a:t>
            </a:r>
          </a:p>
        </p:txBody>
      </p:sp>
      <p:sp>
        <p:nvSpPr>
          <p:cNvPr id="8" name="Slide Number Placeholder 5">
            <a:extLst>
              <a:ext uri="{FF2B5EF4-FFF2-40B4-BE49-F238E27FC236}">
                <a16:creationId xmlns:a16="http://schemas.microsoft.com/office/drawing/2014/main" id="{CDAF4D45-7B04-2022-E1E3-DE8F35C2D77F}"/>
              </a:ext>
            </a:extLst>
          </p:cNvPr>
          <p:cNvSpPr>
            <a:spLocks noGrp="1"/>
          </p:cNvSpPr>
          <p:nvPr>
            <p:ph type="sldNum" sz="quarter" idx="15"/>
          </p:nvPr>
        </p:nvSpPr>
        <p:spPr/>
        <p:txBody>
          <a:bodyPr/>
          <a:lstStyle>
            <a:lvl1pPr>
              <a:defRPr/>
            </a:lvl1pPr>
          </a:lstStyle>
          <a:p>
            <a:pPr>
              <a:defRPr/>
            </a:pPr>
            <a:fld id="{62296CFD-6948-4EE8-82F0-92BD34D314A4}" type="slidenum">
              <a:rPr lang="en-GB"/>
              <a:pPr>
                <a:defRPr/>
              </a:pPr>
              <a:t>‹#›</a:t>
            </a:fld>
            <a:endParaRPr lang="en-GB"/>
          </a:p>
        </p:txBody>
      </p:sp>
    </p:spTree>
    <p:extLst>
      <p:ext uri="{BB962C8B-B14F-4D97-AF65-F5344CB8AC3E}">
        <p14:creationId xmlns:p14="http://schemas.microsoft.com/office/powerpoint/2010/main" val="241245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B9089300-2181-5FE6-F298-5CE573FED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Clr>
                <a:schemeClr val="accent4"/>
              </a:buClr>
              <a:defRPr/>
            </a:lvl1pPr>
            <a:lvl2pPr>
              <a:buClr>
                <a:schemeClr val="accent4"/>
              </a:buClr>
              <a:buSzPct val="90000"/>
              <a:defRPr/>
            </a:lvl2pPr>
            <a:lvl3pPr>
              <a:buClr>
                <a:schemeClr val="accent4"/>
              </a:buClr>
              <a:defRPr/>
            </a:lvl3pPr>
          </a:lstStyle>
          <a:p>
            <a:pPr lvl="0"/>
            <a:r>
              <a:rPr lang="en-US"/>
              <a:t>Click to edit Master text styles</a:t>
            </a:r>
          </a:p>
          <a:p>
            <a:pPr lvl="1"/>
            <a:r>
              <a:rPr lang="en-US"/>
              <a:t>Second level</a:t>
            </a:r>
          </a:p>
          <a:p>
            <a:pPr lvl="2"/>
            <a:r>
              <a:rPr lang="en-US"/>
              <a:t>Third level</a:t>
            </a:r>
          </a:p>
        </p:txBody>
      </p:sp>
      <p:sp>
        <p:nvSpPr>
          <p:cNvPr id="6" name="Footer Placeholder 4">
            <a:extLst>
              <a:ext uri="{FF2B5EF4-FFF2-40B4-BE49-F238E27FC236}">
                <a16:creationId xmlns:a16="http://schemas.microsoft.com/office/drawing/2014/main" id="{5AC23E9A-9096-39CC-FB4A-DB2BF43B7C79}"/>
              </a:ext>
            </a:extLst>
          </p:cNvPr>
          <p:cNvSpPr>
            <a:spLocks noGrp="1"/>
          </p:cNvSpPr>
          <p:nvPr>
            <p:ph type="ftr" sz="quarter" idx="14"/>
          </p:nvPr>
        </p:nvSpPr>
        <p:spPr/>
        <p:txBody>
          <a:bodyPr/>
          <a:lstStyle>
            <a:lvl1pPr>
              <a:defRPr/>
            </a:lvl1pPr>
          </a:lstStyle>
          <a:p>
            <a:pPr>
              <a:defRPr/>
            </a:pPr>
            <a:r>
              <a:rPr lang="en-GB"/>
              <a:t>www.ivory-network.eu</a:t>
            </a:r>
          </a:p>
        </p:txBody>
      </p:sp>
      <p:sp>
        <p:nvSpPr>
          <p:cNvPr id="7" name="Slide Number Placeholder 5">
            <a:extLst>
              <a:ext uri="{FF2B5EF4-FFF2-40B4-BE49-F238E27FC236}">
                <a16:creationId xmlns:a16="http://schemas.microsoft.com/office/drawing/2014/main" id="{430DE7FD-489E-7A2A-8AA8-E091D0AB500B}"/>
              </a:ext>
            </a:extLst>
          </p:cNvPr>
          <p:cNvSpPr>
            <a:spLocks noGrp="1"/>
          </p:cNvSpPr>
          <p:nvPr>
            <p:ph type="sldNum" sz="quarter" idx="15"/>
          </p:nvPr>
        </p:nvSpPr>
        <p:spPr/>
        <p:txBody>
          <a:bodyPr/>
          <a:lstStyle>
            <a:lvl1pPr>
              <a:defRPr/>
            </a:lvl1pPr>
          </a:lstStyle>
          <a:p>
            <a:pPr>
              <a:defRPr/>
            </a:pPr>
            <a:fld id="{D1E6F7BD-3CBA-4776-A85A-60E795A1A96E}" type="slidenum">
              <a:rPr lang="en-GB"/>
              <a:pPr>
                <a:defRPr/>
              </a:pPr>
              <a:t>‹#›</a:t>
            </a:fld>
            <a:endParaRPr lang="en-GB"/>
          </a:p>
        </p:txBody>
      </p:sp>
    </p:spTree>
    <p:extLst>
      <p:ext uri="{BB962C8B-B14F-4D97-AF65-F5344CB8AC3E}">
        <p14:creationId xmlns:p14="http://schemas.microsoft.com/office/powerpoint/2010/main" val="2418614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0B27199C-9CBA-E98B-78FA-183D8966F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Clr>
                <a:schemeClr val="accent5"/>
              </a:buClr>
              <a:defRPr/>
            </a:lvl1pPr>
            <a:lvl2pPr>
              <a:buClr>
                <a:schemeClr val="accent5"/>
              </a:buClr>
              <a:buSzPct val="90000"/>
              <a:defRPr/>
            </a:lvl2pPr>
            <a:lvl3pPr>
              <a:buClr>
                <a:schemeClr val="accent5"/>
              </a:buClr>
              <a:defRPr/>
            </a:lvl3pPr>
          </a:lstStyle>
          <a:p>
            <a:pPr lvl="0"/>
            <a:r>
              <a:rPr lang="en-US"/>
              <a:t>Click to edit Master text styles</a:t>
            </a:r>
          </a:p>
          <a:p>
            <a:pPr lvl="1"/>
            <a:r>
              <a:rPr lang="en-US"/>
              <a:t>Second level</a:t>
            </a:r>
          </a:p>
          <a:p>
            <a:pPr lvl="2"/>
            <a:r>
              <a:rPr lang="en-US"/>
              <a:t>Third level</a:t>
            </a:r>
          </a:p>
        </p:txBody>
      </p:sp>
      <p:sp>
        <p:nvSpPr>
          <p:cNvPr id="6" name="Footer Placeholder 4">
            <a:extLst>
              <a:ext uri="{FF2B5EF4-FFF2-40B4-BE49-F238E27FC236}">
                <a16:creationId xmlns:a16="http://schemas.microsoft.com/office/drawing/2014/main" id="{B4EF31AA-0EAD-1AE3-17CB-06642EA0E5B0}"/>
              </a:ext>
            </a:extLst>
          </p:cNvPr>
          <p:cNvSpPr>
            <a:spLocks noGrp="1"/>
          </p:cNvSpPr>
          <p:nvPr>
            <p:ph type="ftr" sz="quarter" idx="14"/>
          </p:nvPr>
        </p:nvSpPr>
        <p:spPr/>
        <p:txBody>
          <a:bodyPr/>
          <a:lstStyle>
            <a:lvl1pPr>
              <a:defRPr/>
            </a:lvl1pPr>
          </a:lstStyle>
          <a:p>
            <a:pPr>
              <a:defRPr/>
            </a:pPr>
            <a:r>
              <a:rPr lang="en-GB"/>
              <a:t>www.ivory-network.eu</a:t>
            </a:r>
          </a:p>
        </p:txBody>
      </p:sp>
      <p:sp>
        <p:nvSpPr>
          <p:cNvPr id="7" name="Slide Number Placeholder 5">
            <a:extLst>
              <a:ext uri="{FF2B5EF4-FFF2-40B4-BE49-F238E27FC236}">
                <a16:creationId xmlns:a16="http://schemas.microsoft.com/office/drawing/2014/main" id="{1606E7ED-1205-0C6A-C6E4-0FA90CB958A7}"/>
              </a:ext>
            </a:extLst>
          </p:cNvPr>
          <p:cNvSpPr>
            <a:spLocks noGrp="1"/>
          </p:cNvSpPr>
          <p:nvPr>
            <p:ph type="sldNum" sz="quarter" idx="15"/>
          </p:nvPr>
        </p:nvSpPr>
        <p:spPr/>
        <p:txBody>
          <a:bodyPr/>
          <a:lstStyle>
            <a:lvl1pPr>
              <a:defRPr/>
            </a:lvl1pPr>
          </a:lstStyle>
          <a:p>
            <a:pPr>
              <a:defRPr/>
            </a:pPr>
            <a:fld id="{209390CF-8702-4921-95BC-575EE82FC860}" type="slidenum">
              <a:rPr lang="en-GB"/>
              <a:pPr>
                <a:defRPr/>
              </a:pPr>
              <a:t>‹#›</a:t>
            </a:fld>
            <a:endParaRPr lang="en-GB"/>
          </a:p>
        </p:txBody>
      </p:sp>
    </p:spTree>
    <p:extLst>
      <p:ext uri="{BB962C8B-B14F-4D97-AF65-F5344CB8AC3E}">
        <p14:creationId xmlns:p14="http://schemas.microsoft.com/office/powerpoint/2010/main" val="313635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3A7073-E72D-3E59-FACD-3ABF770C2C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5">
            <a:extLst>
              <a:ext uri="{FF2B5EF4-FFF2-40B4-BE49-F238E27FC236}">
                <a16:creationId xmlns:a16="http://schemas.microsoft.com/office/drawing/2014/main" id="{72B7D1C0-35FB-0B28-4196-2177420656C8}"/>
              </a:ext>
            </a:extLst>
          </p:cNvPr>
          <p:cNvSpPr>
            <a:spLocks noGrp="1"/>
          </p:cNvSpPr>
          <p:nvPr>
            <p:ph type="ftr" sz="quarter" idx="14"/>
          </p:nvPr>
        </p:nvSpPr>
        <p:spPr/>
        <p:txBody>
          <a:bodyPr/>
          <a:lstStyle>
            <a:lvl1pPr>
              <a:defRPr/>
            </a:lvl1pPr>
          </a:lstStyle>
          <a:p>
            <a:pPr>
              <a:defRPr/>
            </a:pPr>
            <a:r>
              <a:rPr lang="en-GB"/>
              <a:t>www.ivory-network.eu</a:t>
            </a:r>
          </a:p>
        </p:txBody>
      </p:sp>
      <p:sp>
        <p:nvSpPr>
          <p:cNvPr id="8" name="Slide Number Placeholder 6">
            <a:extLst>
              <a:ext uri="{FF2B5EF4-FFF2-40B4-BE49-F238E27FC236}">
                <a16:creationId xmlns:a16="http://schemas.microsoft.com/office/drawing/2014/main" id="{8CE8CA48-B6A3-4507-1BB7-EBBA06AD53CA}"/>
              </a:ext>
            </a:extLst>
          </p:cNvPr>
          <p:cNvSpPr>
            <a:spLocks noGrp="1"/>
          </p:cNvSpPr>
          <p:nvPr>
            <p:ph type="sldNum" sz="quarter" idx="15"/>
          </p:nvPr>
        </p:nvSpPr>
        <p:spPr/>
        <p:txBody>
          <a:bodyPr/>
          <a:lstStyle>
            <a:lvl1pPr>
              <a:defRPr/>
            </a:lvl1pPr>
          </a:lstStyle>
          <a:p>
            <a:pPr>
              <a:defRPr/>
            </a:pPr>
            <a:fld id="{44F87B77-B257-45D3-8C65-75BE759D60F9}" type="slidenum">
              <a:rPr lang="en-GB"/>
              <a:pPr>
                <a:defRPr/>
              </a:pPr>
              <a:t>‹#›</a:t>
            </a:fld>
            <a:endParaRPr lang="en-GB"/>
          </a:p>
        </p:txBody>
      </p:sp>
    </p:spTree>
    <p:extLst>
      <p:ext uri="{BB962C8B-B14F-4D97-AF65-F5344CB8AC3E}">
        <p14:creationId xmlns:p14="http://schemas.microsoft.com/office/powerpoint/2010/main" val="2966528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1B7B6E-AF3A-B64B-190F-FDF9E5DEB4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a:buClr>
                <a:schemeClr val="accent4"/>
              </a:buClr>
              <a:defRPr/>
            </a:lvl1pPr>
            <a:lvl2pPr>
              <a:buClr>
                <a:schemeClr val="accent4"/>
              </a:buClr>
              <a:defRPr/>
            </a:lvl2pPr>
            <a:lvl3pPr>
              <a:buClr>
                <a:schemeClr val="accent4"/>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a:buClr>
                <a:schemeClr val="accent4"/>
              </a:buClr>
              <a:defRPr/>
            </a:lvl1pPr>
            <a:lvl2pPr>
              <a:buClr>
                <a:schemeClr val="accent4"/>
              </a:buClr>
              <a:defRPr/>
            </a:lvl2pPr>
            <a:lvl3pPr>
              <a:buClr>
                <a:schemeClr val="accent4"/>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5">
            <a:extLst>
              <a:ext uri="{FF2B5EF4-FFF2-40B4-BE49-F238E27FC236}">
                <a16:creationId xmlns:a16="http://schemas.microsoft.com/office/drawing/2014/main" id="{5AB1E200-F29C-D367-B7AB-DA64C1A651B9}"/>
              </a:ext>
            </a:extLst>
          </p:cNvPr>
          <p:cNvSpPr>
            <a:spLocks noGrp="1"/>
          </p:cNvSpPr>
          <p:nvPr>
            <p:ph type="ftr" sz="quarter" idx="14"/>
          </p:nvPr>
        </p:nvSpPr>
        <p:spPr/>
        <p:txBody>
          <a:bodyPr/>
          <a:lstStyle>
            <a:lvl1pPr>
              <a:defRPr/>
            </a:lvl1pPr>
          </a:lstStyle>
          <a:p>
            <a:pPr>
              <a:defRPr/>
            </a:pPr>
            <a:r>
              <a:rPr lang="en-GB"/>
              <a:t>www.ivory-network.eu</a:t>
            </a:r>
          </a:p>
        </p:txBody>
      </p:sp>
      <p:sp>
        <p:nvSpPr>
          <p:cNvPr id="8" name="Slide Number Placeholder 6">
            <a:extLst>
              <a:ext uri="{FF2B5EF4-FFF2-40B4-BE49-F238E27FC236}">
                <a16:creationId xmlns:a16="http://schemas.microsoft.com/office/drawing/2014/main" id="{BBC3226A-B41B-7792-5C05-FEFCD41F372E}"/>
              </a:ext>
            </a:extLst>
          </p:cNvPr>
          <p:cNvSpPr>
            <a:spLocks noGrp="1"/>
          </p:cNvSpPr>
          <p:nvPr>
            <p:ph type="sldNum" sz="quarter" idx="15"/>
          </p:nvPr>
        </p:nvSpPr>
        <p:spPr/>
        <p:txBody>
          <a:bodyPr/>
          <a:lstStyle>
            <a:lvl1pPr>
              <a:defRPr/>
            </a:lvl1pPr>
          </a:lstStyle>
          <a:p>
            <a:pPr>
              <a:defRPr/>
            </a:pPr>
            <a:fld id="{02866D9E-99A9-4604-8FEC-8F274D4C2F13}" type="slidenum">
              <a:rPr lang="en-GB"/>
              <a:pPr>
                <a:defRPr/>
              </a:pPr>
              <a:t>‹#›</a:t>
            </a:fld>
            <a:endParaRPr lang="en-GB"/>
          </a:p>
        </p:txBody>
      </p:sp>
    </p:spTree>
    <p:extLst>
      <p:ext uri="{BB962C8B-B14F-4D97-AF65-F5344CB8AC3E}">
        <p14:creationId xmlns:p14="http://schemas.microsoft.com/office/powerpoint/2010/main" val="2720693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06D332-1BFF-A700-4250-7376A6B5D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a:buClr>
                <a:schemeClr val="accent5"/>
              </a:buClr>
              <a:defRPr/>
            </a:lvl1pPr>
            <a:lvl2pPr>
              <a:buClr>
                <a:schemeClr val="accent5"/>
              </a:buClr>
              <a:defRPr/>
            </a:lvl2pPr>
            <a:lvl3pPr>
              <a:buClr>
                <a:schemeClr val="accent5"/>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a:buClr>
                <a:schemeClr val="accent5"/>
              </a:buClr>
              <a:defRPr/>
            </a:lvl1pPr>
            <a:lvl2pPr>
              <a:buClr>
                <a:schemeClr val="accent5"/>
              </a:buClr>
              <a:defRPr/>
            </a:lvl2pPr>
            <a:lvl3pPr>
              <a:buClr>
                <a:schemeClr val="accent5"/>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5">
            <a:extLst>
              <a:ext uri="{FF2B5EF4-FFF2-40B4-BE49-F238E27FC236}">
                <a16:creationId xmlns:a16="http://schemas.microsoft.com/office/drawing/2014/main" id="{DD6385E9-B6E7-3140-8DF1-ED6C793EA4C3}"/>
              </a:ext>
            </a:extLst>
          </p:cNvPr>
          <p:cNvSpPr>
            <a:spLocks noGrp="1"/>
          </p:cNvSpPr>
          <p:nvPr>
            <p:ph type="ftr" sz="quarter" idx="14"/>
          </p:nvPr>
        </p:nvSpPr>
        <p:spPr/>
        <p:txBody>
          <a:bodyPr/>
          <a:lstStyle>
            <a:lvl1pPr>
              <a:defRPr/>
            </a:lvl1pPr>
          </a:lstStyle>
          <a:p>
            <a:pPr>
              <a:defRPr/>
            </a:pPr>
            <a:r>
              <a:rPr lang="en-GB"/>
              <a:t>www.ivory-network.eu</a:t>
            </a:r>
          </a:p>
        </p:txBody>
      </p:sp>
      <p:sp>
        <p:nvSpPr>
          <p:cNvPr id="8" name="Slide Number Placeholder 6">
            <a:extLst>
              <a:ext uri="{FF2B5EF4-FFF2-40B4-BE49-F238E27FC236}">
                <a16:creationId xmlns:a16="http://schemas.microsoft.com/office/drawing/2014/main" id="{7D54DEB9-1EA7-8EDA-5AC1-B83DBC8B0D5C}"/>
              </a:ext>
            </a:extLst>
          </p:cNvPr>
          <p:cNvSpPr>
            <a:spLocks noGrp="1"/>
          </p:cNvSpPr>
          <p:nvPr>
            <p:ph type="sldNum" sz="quarter" idx="15"/>
          </p:nvPr>
        </p:nvSpPr>
        <p:spPr/>
        <p:txBody>
          <a:bodyPr/>
          <a:lstStyle>
            <a:lvl1pPr>
              <a:defRPr/>
            </a:lvl1pPr>
          </a:lstStyle>
          <a:p>
            <a:pPr>
              <a:defRPr/>
            </a:pPr>
            <a:fld id="{F26962BA-8B97-4B41-9ADB-CD821A99A820}" type="slidenum">
              <a:rPr lang="en-GB"/>
              <a:pPr>
                <a:defRPr/>
              </a:pPr>
              <a:t>‹#›</a:t>
            </a:fld>
            <a:endParaRPr lang="en-GB"/>
          </a:p>
        </p:txBody>
      </p:sp>
    </p:spTree>
    <p:extLst>
      <p:ext uri="{BB962C8B-B14F-4D97-AF65-F5344CB8AC3E}">
        <p14:creationId xmlns:p14="http://schemas.microsoft.com/office/powerpoint/2010/main" val="172369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A344AB6B-ED44-B73D-0D3F-EED352A27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6162675"/>
            <a:ext cx="23145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Picture Placeholder 8"/>
          <p:cNvSpPr>
            <a:spLocks noGrp="1"/>
          </p:cNvSpPr>
          <p:nvPr>
            <p:ph type="pic" sz="quarter" idx="13"/>
          </p:nvPr>
        </p:nvSpPr>
        <p:spPr>
          <a:xfrm>
            <a:off x="8610600" y="6176963"/>
            <a:ext cx="2743200" cy="681037"/>
          </a:xfrm>
        </p:spPr>
        <p:txBody>
          <a:bodyPr rtlCol="0">
            <a:normAutofit/>
          </a:bodyPr>
          <a:lstStyle>
            <a:lvl1pPr marL="0" indent="0">
              <a:buNone/>
              <a:defRPr/>
            </a:lvl1pPr>
          </a:lstStyle>
          <a:p>
            <a:pPr lvl="0"/>
            <a:r>
              <a:rPr lang="en-US" noProof="0"/>
              <a:t>Click icon to add picture</a:t>
            </a:r>
            <a:endParaRPr lang="en-GB" noProof="0"/>
          </a:p>
        </p:txBody>
      </p:sp>
      <p:sp>
        <p:nvSpPr>
          <p:cNvPr id="5" name="Footer Placeholder 3">
            <a:extLst>
              <a:ext uri="{FF2B5EF4-FFF2-40B4-BE49-F238E27FC236}">
                <a16:creationId xmlns:a16="http://schemas.microsoft.com/office/drawing/2014/main" id="{B787BCFD-2CA4-ACB7-3BA0-AE025CBA99A7}"/>
              </a:ext>
            </a:extLst>
          </p:cNvPr>
          <p:cNvSpPr>
            <a:spLocks noGrp="1"/>
          </p:cNvSpPr>
          <p:nvPr>
            <p:ph type="ftr" sz="quarter" idx="14"/>
          </p:nvPr>
        </p:nvSpPr>
        <p:spPr/>
        <p:txBody>
          <a:bodyPr/>
          <a:lstStyle>
            <a:lvl1pPr>
              <a:defRPr/>
            </a:lvl1pPr>
          </a:lstStyle>
          <a:p>
            <a:pPr>
              <a:defRPr/>
            </a:pPr>
            <a:r>
              <a:rPr lang="en-GB"/>
              <a:t>www.ivory-network.eu</a:t>
            </a:r>
          </a:p>
        </p:txBody>
      </p:sp>
      <p:sp>
        <p:nvSpPr>
          <p:cNvPr id="6" name="Slide Number Placeholder 4">
            <a:extLst>
              <a:ext uri="{FF2B5EF4-FFF2-40B4-BE49-F238E27FC236}">
                <a16:creationId xmlns:a16="http://schemas.microsoft.com/office/drawing/2014/main" id="{FDD7AD9F-7A55-08F9-F41F-2089172A740B}"/>
              </a:ext>
            </a:extLst>
          </p:cNvPr>
          <p:cNvSpPr>
            <a:spLocks noGrp="1"/>
          </p:cNvSpPr>
          <p:nvPr>
            <p:ph type="sldNum" sz="quarter" idx="15"/>
          </p:nvPr>
        </p:nvSpPr>
        <p:spPr/>
        <p:txBody>
          <a:bodyPr/>
          <a:lstStyle>
            <a:lvl1pPr>
              <a:defRPr/>
            </a:lvl1pPr>
          </a:lstStyle>
          <a:p>
            <a:pPr>
              <a:defRPr/>
            </a:pPr>
            <a:fld id="{27CE8477-D448-4861-8451-F2D6800BF08B}" type="slidenum">
              <a:rPr lang="en-GB"/>
              <a:pPr>
                <a:defRPr/>
              </a:pPr>
              <a:t>‹#›</a:t>
            </a:fld>
            <a:endParaRPr lang="en-GB"/>
          </a:p>
        </p:txBody>
      </p:sp>
    </p:spTree>
    <p:extLst>
      <p:ext uri="{BB962C8B-B14F-4D97-AF65-F5344CB8AC3E}">
        <p14:creationId xmlns:p14="http://schemas.microsoft.com/office/powerpoint/2010/main" val="53764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BFB6042-360F-13B9-228E-3A5A1DDF6CDB}"/>
              </a:ext>
            </a:extLst>
          </p:cNvPr>
          <p:cNvSpPr>
            <a:spLocks noGrp="1" noChangeArrowheads="1"/>
          </p:cNvSpPr>
          <p:nvPr>
            <p:ph type="title"/>
          </p:nvPr>
        </p:nvSpPr>
        <p:spPr bwMode="auto">
          <a:xfrm>
            <a:off x="838200" y="365125"/>
            <a:ext cx="105156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0AF95431-62AF-B9E7-BC67-4A4AB4587FAA}"/>
              </a:ext>
            </a:extLst>
          </p:cNvPr>
          <p:cNvSpPr>
            <a:spLocks noGrp="1" noChangeArrowheads="1"/>
          </p:cNvSpPr>
          <p:nvPr>
            <p:ph type="body" idx="1"/>
          </p:nvPr>
        </p:nvSpPr>
        <p:spPr bwMode="auto">
          <a:xfrm>
            <a:off x="838200" y="1600200"/>
            <a:ext cx="10515600"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0"/>
            <a:endParaRPr lang="en-GB" altLang="en-US"/>
          </a:p>
          <a:p>
            <a:pPr lvl="2"/>
            <a:endParaRPr lang="en-GB" altLang="en-US"/>
          </a:p>
          <a:p>
            <a:pPr lvl="2"/>
            <a:endParaRPr lang="en-GB" altLang="en-US"/>
          </a:p>
          <a:p>
            <a:pPr lvl="2"/>
            <a:endParaRPr lang="en-GB" altLang="en-US"/>
          </a:p>
        </p:txBody>
      </p:sp>
      <p:sp>
        <p:nvSpPr>
          <p:cNvPr id="1028" name="TextBox 9">
            <a:extLst>
              <a:ext uri="{FF2B5EF4-FFF2-40B4-BE49-F238E27FC236}">
                <a16:creationId xmlns:a16="http://schemas.microsoft.com/office/drawing/2014/main" id="{88D54967-5542-73EE-E4B7-8C23D2AAF646}"/>
              </a:ext>
            </a:extLst>
          </p:cNvPr>
          <p:cNvSpPr txBox="1">
            <a:spLocks noChangeArrowheads="1"/>
          </p:cNvSpPr>
          <p:nvPr/>
        </p:nvSpPr>
        <p:spPr bwMode="auto">
          <a:xfrm>
            <a:off x="1277938" y="6351588"/>
            <a:ext cx="2427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Aft>
                <a:spcPts val="800"/>
              </a:spcAft>
            </a:pPr>
            <a:r>
              <a:rPr lang="en-GB" altLang="en-US" sz="800">
                <a:solidFill>
                  <a:srgbClr val="808080"/>
                </a:solidFill>
                <a:latin typeface="Arial" panose="020B0604020202020204" pitchFamily="34" charset="0"/>
                <a:ea typeface="Times New Roman" panose="02020603050405020304" pitchFamily="18" charset="0"/>
                <a:cs typeface="Arial" panose="020B0604020202020204" pitchFamily="34" charset="0"/>
              </a:rPr>
              <a:t>This project has received funding from the European Union’s Horizon Europe research and innovation programme under grant agreement No 101119590</a:t>
            </a:r>
            <a:endParaRPr lang="nl-BE" altLang="en-US" sz="800">
              <a:solidFill>
                <a:srgbClr val="80808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029" name="Picture 10" descr="flag_yellow_high.jpg">
            <a:extLst>
              <a:ext uri="{FF2B5EF4-FFF2-40B4-BE49-F238E27FC236}">
                <a16:creationId xmlns:a16="http://schemas.microsoft.com/office/drawing/2014/main" id="{96127130-B36B-A7FF-7CAF-81CE4B4D230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3550" y="6245225"/>
            <a:ext cx="7635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11">
            <a:extLst>
              <a:ext uri="{FF2B5EF4-FFF2-40B4-BE49-F238E27FC236}">
                <a16:creationId xmlns:a16="http://schemas.microsoft.com/office/drawing/2014/main" id="{E780DDFB-7695-C035-67F9-1EC83C177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600" b="1" dirty="0">
                <a:solidFill>
                  <a:schemeClr val="accent2"/>
                </a:solidFill>
                <a:latin typeface="+mn-lt"/>
              </a:defRPr>
            </a:lvl1pPr>
          </a:lstStyle>
          <a:p>
            <a:pPr>
              <a:defRPr/>
            </a:pPr>
            <a:r>
              <a:rPr lang="en-GB"/>
              <a:t>www.ivory-network.eu</a:t>
            </a:r>
          </a:p>
        </p:txBody>
      </p:sp>
      <p:sp>
        <p:nvSpPr>
          <p:cNvPr id="13" name="Slide Number Placeholder 12">
            <a:extLst>
              <a:ext uri="{FF2B5EF4-FFF2-40B4-BE49-F238E27FC236}">
                <a16:creationId xmlns:a16="http://schemas.microsoft.com/office/drawing/2014/main" id="{14DED33F-5571-B2A0-ADE6-212372C27B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600" b="1" smtClean="0">
                <a:solidFill>
                  <a:schemeClr val="accent2"/>
                </a:solidFill>
                <a:latin typeface="+mn-lt"/>
              </a:defRPr>
            </a:lvl1pPr>
          </a:lstStyle>
          <a:p>
            <a:pPr>
              <a:defRPr/>
            </a:pPr>
            <a:fld id="{1E6A180F-D728-43F2-8A1E-48877654AF7D}" type="slidenum">
              <a:rPr lang="en-GB"/>
              <a:pPr>
                <a:defRPr/>
              </a:pPr>
              <a:t>‹#›</a:t>
            </a:fld>
            <a:endParaRPr lang="en-GB"/>
          </a:p>
        </p:txBody>
      </p:sp>
      <p:sp>
        <p:nvSpPr>
          <p:cNvPr id="1032" name="TextBox 9">
            <a:extLst>
              <a:ext uri="{FF2B5EF4-FFF2-40B4-BE49-F238E27FC236}">
                <a16:creationId xmlns:a16="http://schemas.microsoft.com/office/drawing/2014/main" id="{B2130842-137B-FA5D-9767-9C9182B8EE3E}"/>
              </a:ext>
            </a:extLst>
          </p:cNvPr>
          <p:cNvSpPr txBox="1">
            <a:spLocks noChangeArrowheads="1"/>
          </p:cNvSpPr>
          <p:nvPr/>
        </p:nvSpPr>
        <p:spPr bwMode="auto">
          <a:xfrm>
            <a:off x="1277938" y="6351588"/>
            <a:ext cx="2427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Aft>
                <a:spcPts val="800"/>
              </a:spcAft>
            </a:pPr>
            <a:r>
              <a:rPr lang="en-GB" altLang="en-US" sz="800">
                <a:solidFill>
                  <a:srgbClr val="808080"/>
                </a:solidFill>
                <a:latin typeface="Arial" panose="020B0604020202020204" pitchFamily="34" charset="0"/>
                <a:ea typeface="Times New Roman" panose="02020603050405020304" pitchFamily="18" charset="0"/>
                <a:cs typeface="Arial" panose="020B0604020202020204" pitchFamily="34" charset="0"/>
              </a:rPr>
              <a:t>This project has received funding from the European Union’s Horizon Europe research and innovation programme under grant agreement No 101119590</a:t>
            </a:r>
            <a:endParaRPr lang="nl-BE" altLang="en-US" sz="800">
              <a:solidFill>
                <a:srgbClr val="80808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033" name="Picture 10" descr="flag_yellow_high.jpg">
            <a:extLst>
              <a:ext uri="{FF2B5EF4-FFF2-40B4-BE49-F238E27FC236}">
                <a16:creationId xmlns:a16="http://schemas.microsoft.com/office/drawing/2014/main" id="{4D562E26-B853-629E-5B7E-49DF75FEA7A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3550" y="6245225"/>
            <a:ext cx="7635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sldNum="0" hdr="0" dt="0"/>
  <p:txStyles>
    <p:titleStyle>
      <a:lvl1pPr algn="l" rtl="0" eaLnBrk="1" fontAlgn="base" hangingPunct="1">
        <a:lnSpc>
          <a:spcPct val="90000"/>
        </a:lnSpc>
        <a:spcBef>
          <a:spcPct val="0"/>
        </a:spcBef>
        <a:spcAft>
          <a:spcPct val="0"/>
        </a:spcAft>
        <a:defRPr sz="4400" b="1" kern="1200">
          <a:solidFill>
            <a:schemeClr val="accent1"/>
          </a:solidFill>
          <a:latin typeface="+mn-lt"/>
          <a:ea typeface="+mj-ea"/>
          <a:cs typeface="+mj-cs"/>
        </a:defRPr>
      </a:lvl1pPr>
      <a:lvl2pPr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2pPr>
      <a:lvl3pPr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3pPr>
      <a:lvl4pPr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4pPr>
      <a:lvl5pPr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5pPr>
      <a:lvl6pPr marL="457200"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6pPr>
      <a:lvl7pPr marL="914400"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7pPr>
      <a:lvl8pPr marL="1371600"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8pPr>
      <a:lvl9pPr marL="1828800" algn="l" rtl="0" eaLnBrk="1" fontAlgn="base" hangingPunct="1">
        <a:lnSpc>
          <a:spcPct val="90000"/>
        </a:lnSpc>
        <a:spcBef>
          <a:spcPct val="0"/>
        </a:spcBef>
        <a:spcAft>
          <a:spcPct val="0"/>
        </a:spcAft>
        <a:defRPr sz="4400" b="1">
          <a:solidFill>
            <a:schemeClr val="accent1"/>
          </a:solidFill>
          <a:latin typeface="Calibri" panose="020F0502020204030204" pitchFamily="34" charset="0"/>
        </a:defRPr>
      </a:lvl9pPr>
    </p:titleStyle>
    <p:bodyStyle>
      <a:lvl1pPr marL="357188" indent="-357188" algn="l" rtl="0" eaLnBrk="1" fontAlgn="base" hangingPunct="1">
        <a:lnSpc>
          <a:spcPct val="90000"/>
        </a:lnSpc>
        <a:spcBef>
          <a:spcPts val="1000"/>
        </a:spcBef>
        <a:spcAft>
          <a:spcPct val="0"/>
        </a:spcAft>
        <a:buClr>
          <a:srgbClr val="ADB9CA"/>
        </a:buClr>
        <a:buSzPct val="90000"/>
        <a:buFont typeface="Wingdings" panose="05000000000000000000" pitchFamily="2" charset="2"/>
        <a:buChar char="v"/>
        <a:defRPr sz="2800" kern="1200">
          <a:solidFill>
            <a:schemeClr val="tx1"/>
          </a:solidFill>
          <a:latin typeface="+mn-lt"/>
          <a:ea typeface="+mn-ea"/>
          <a:cs typeface="+mn-cs"/>
        </a:defRPr>
      </a:lvl1pPr>
      <a:lvl2pPr marL="712788" indent="-255588" algn="l" rtl="0" eaLnBrk="1" fontAlgn="base" hangingPunct="1">
        <a:lnSpc>
          <a:spcPct val="90000"/>
        </a:lnSpc>
        <a:spcBef>
          <a:spcPts val="500"/>
        </a:spcBef>
        <a:spcAft>
          <a:spcPct val="0"/>
        </a:spcAft>
        <a:buClr>
          <a:srgbClr val="B8C3D1"/>
        </a:buClr>
        <a:buSzPct val="90000"/>
        <a:buFont typeface="Courier New" panose="02070309020205020404" pitchFamily="49" charset="0"/>
        <a:buChar char="o"/>
        <a:defRPr sz="2400" kern="1200">
          <a:solidFill>
            <a:schemeClr val="tx1"/>
          </a:solidFill>
          <a:latin typeface="+mn-lt"/>
          <a:ea typeface="+mn-ea"/>
          <a:cs typeface="+mn-cs"/>
        </a:defRPr>
      </a:lvl2pPr>
      <a:lvl3pPr marL="1162050" indent="-247650" algn="l" rtl="0" eaLnBrk="1" fontAlgn="base" hangingPunct="1">
        <a:lnSpc>
          <a:spcPct val="90000"/>
        </a:lnSpc>
        <a:spcBef>
          <a:spcPts val="500"/>
        </a:spcBef>
        <a:spcAft>
          <a:spcPct val="0"/>
        </a:spcAft>
        <a:buClr>
          <a:srgbClr val="B8C3D1"/>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10518-3B7F-BAFA-92A5-C978B970FF6B}"/>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5DA19663-5ADE-056E-435A-F3B784A33D53}"/>
              </a:ext>
            </a:extLst>
          </p:cNvPr>
          <p:cNvSpPr>
            <a:spLocks noGrp="1" noChangeArrowheads="1"/>
          </p:cNvSpPr>
          <p:nvPr>
            <p:ph type="ctrTitle"/>
          </p:nvPr>
        </p:nvSpPr>
        <p:spPr>
          <a:xfrm>
            <a:off x="393700" y="429012"/>
            <a:ext cx="11382375" cy="3113088"/>
          </a:xfrm>
        </p:spPr>
        <p:txBody>
          <a:bodyPr/>
          <a:lstStyle/>
          <a:p>
            <a:r>
              <a:rPr lang="en-GB" sz="4800" b="0">
                <a:ea typeface="+mn-lt"/>
                <a:cs typeface="+mn-lt"/>
              </a:rPr>
              <a:t>Work Package 5 :</a:t>
            </a:r>
            <a:br>
              <a:rPr lang="en-GB" sz="4800" b="0">
                <a:ea typeface="+mn-lt"/>
                <a:cs typeface="+mn-lt"/>
              </a:rPr>
            </a:br>
            <a:r>
              <a:rPr lang="en-GB" sz="4800" b="0">
                <a:ea typeface="Calibri"/>
                <a:cs typeface="Calibri"/>
              </a:rPr>
              <a:t>Road User Assistance</a:t>
            </a:r>
            <a:endParaRPr lang="nl-NL" sz="4800">
              <a:ea typeface="Calibri"/>
              <a:cs typeface="Calibri"/>
            </a:endParaRPr>
          </a:p>
        </p:txBody>
      </p:sp>
      <p:sp>
        <p:nvSpPr>
          <p:cNvPr id="3" name="Subtitle 2">
            <a:extLst>
              <a:ext uri="{FF2B5EF4-FFF2-40B4-BE49-F238E27FC236}">
                <a16:creationId xmlns:a16="http://schemas.microsoft.com/office/drawing/2014/main" id="{4BDF571F-9137-6467-4144-4736704A98EF}"/>
              </a:ext>
            </a:extLst>
          </p:cNvPr>
          <p:cNvSpPr>
            <a:spLocks noGrp="1"/>
          </p:cNvSpPr>
          <p:nvPr>
            <p:ph type="subTitle" idx="1"/>
          </p:nvPr>
        </p:nvSpPr>
        <p:spPr>
          <a:xfrm>
            <a:off x="393700" y="3993222"/>
            <a:ext cx="11382375" cy="1379847"/>
          </a:xfrm>
        </p:spPr>
        <p:txBody>
          <a:bodyPr rtlCol="0">
            <a:normAutofit/>
          </a:bodyPr>
          <a:lstStyle/>
          <a:p>
            <a:pPr fontAlgn="auto">
              <a:spcAft>
                <a:spcPts val="0"/>
              </a:spcAft>
              <a:buClr>
                <a:schemeClr val="tx2">
                  <a:lumMod val="40000"/>
                  <a:lumOff val="60000"/>
                </a:schemeClr>
              </a:buClr>
              <a:defRPr/>
            </a:pPr>
            <a:r>
              <a:rPr lang="en-GB"/>
              <a:t>IVORY Mid-term Conference</a:t>
            </a:r>
            <a:endParaRPr lang="nl-NL"/>
          </a:p>
          <a:p>
            <a:pPr>
              <a:spcAft>
                <a:spcPts val="0"/>
              </a:spcAft>
              <a:defRPr/>
            </a:pPr>
            <a:r>
              <a:rPr lang="en-GB"/>
              <a:t>Athens, 15 April 2026</a:t>
            </a:r>
            <a:endParaRPr lang="en-GB">
              <a:ea typeface="Calibri"/>
              <a:cs typeface="Calibri"/>
            </a:endParaRPr>
          </a:p>
        </p:txBody>
      </p:sp>
    </p:spTree>
    <p:extLst>
      <p:ext uri="{BB962C8B-B14F-4D97-AF65-F5344CB8AC3E}">
        <p14:creationId xmlns:p14="http://schemas.microsoft.com/office/powerpoint/2010/main" val="1932066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6F9E8-6100-D12C-4A74-097AF869D373}"/>
            </a:ext>
          </a:extLst>
        </p:cNvPr>
        <p:cNvGrpSpPr/>
        <p:nvPr/>
      </p:nvGrpSpPr>
      <p:grpSpPr>
        <a:xfrm>
          <a:off x="0" y="0"/>
          <a:ext cx="0" cy="0"/>
          <a:chOff x="0" y="0"/>
          <a:chExt cx="0" cy="0"/>
        </a:xfrm>
      </p:grpSpPr>
      <p:sp>
        <p:nvSpPr>
          <p:cNvPr id="16386" name="Title 1">
            <a:extLst>
              <a:ext uri="{FF2B5EF4-FFF2-40B4-BE49-F238E27FC236}">
                <a16:creationId xmlns:a16="http://schemas.microsoft.com/office/drawing/2014/main" id="{63A9467C-90C5-0A1E-3F37-CFE24B74505B}"/>
              </a:ext>
            </a:extLst>
          </p:cNvPr>
          <p:cNvSpPr>
            <a:spLocks noGrp="1" noChangeArrowheads="1"/>
          </p:cNvSpPr>
          <p:nvPr>
            <p:ph type="title"/>
          </p:nvPr>
        </p:nvSpPr>
        <p:spPr>
          <a:xfrm>
            <a:off x="838200" y="366268"/>
            <a:ext cx="11342299" cy="1052513"/>
          </a:xfrm>
        </p:spPr>
        <p:txBody>
          <a:bodyPr/>
          <a:lstStyle/>
          <a:p>
            <a:r>
              <a:rPr lang="en-GB"/>
              <a:t>Telematics for Driver Behaviour</a:t>
            </a:r>
            <a:endParaRPr lang="en-US" err="1">
              <a:ea typeface="Calibri" panose="020F0502020204030204"/>
              <a:cs typeface="Calibri" panose="020F0502020204030204"/>
            </a:endParaRPr>
          </a:p>
        </p:txBody>
      </p:sp>
      <p:sp>
        <p:nvSpPr>
          <p:cNvPr id="16388" name="Footer Placeholder 3">
            <a:extLst>
              <a:ext uri="{FF2B5EF4-FFF2-40B4-BE49-F238E27FC236}">
                <a16:creationId xmlns:a16="http://schemas.microsoft.com/office/drawing/2014/main" id="{545F2D9C-9BF3-D9B9-73DD-E3F0CF231604}"/>
              </a:ext>
            </a:extLst>
          </p:cNvPr>
          <p:cNvSpPr>
            <a:spLocks noGrp="1" noChangeArrowheads="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a:solidFill>
                  <a:schemeClr val="accent2"/>
                </a:solidFill>
              </a:rPr>
              <a:t>ivory-network.eu</a:t>
            </a:r>
          </a:p>
        </p:txBody>
      </p:sp>
      <p:sp>
        <p:nvSpPr>
          <p:cNvPr id="16" name="Content Placeholder 2">
            <a:extLst>
              <a:ext uri="{FF2B5EF4-FFF2-40B4-BE49-F238E27FC236}">
                <a16:creationId xmlns:a16="http://schemas.microsoft.com/office/drawing/2014/main" id="{5B6FFF80-1621-1D90-4E6B-505259816B41}"/>
              </a:ext>
            </a:extLst>
          </p:cNvPr>
          <p:cNvSpPr txBox="1">
            <a:spLocks/>
          </p:cNvSpPr>
          <p:nvPr/>
        </p:nvSpPr>
        <p:spPr bwMode="auto">
          <a:xfrm>
            <a:off x="558477" y="1716720"/>
            <a:ext cx="5949195" cy="428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7188" indent="-357188" algn="l" rtl="0" eaLnBrk="1" fontAlgn="base" hangingPunct="1">
              <a:lnSpc>
                <a:spcPct val="90000"/>
              </a:lnSpc>
              <a:spcBef>
                <a:spcPts val="1000"/>
              </a:spcBef>
              <a:spcAft>
                <a:spcPct val="0"/>
              </a:spcAft>
              <a:buClr>
                <a:schemeClr val="accent1">
                  <a:lumMod val="60000"/>
                  <a:lumOff val="40000"/>
                </a:schemeClr>
              </a:buClr>
              <a:buSzPct val="90000"/>
              <a:buFont typeface="Wingdings" panose="05000000000000000000" pitchFamily="2" charset="2"/>
              <a:buChar char="v"/>
              <a:defRPr sz="2800" kern="1200">
                <a:solidFill>
                  <a:schemeClr val="tx1"/>
                </a:solidFill>
                <a:latin typeface="+mn-lt"/>
                <a:ea typeface="+mn-ea"/>
                <a:cs typeface="+mn-cs"/>
              </a:defRPr>
            </a:lvl1pPr>
            <a:lvl2pPr marL="712788" indent="-255588" algn="l" rtl="0" eaLnBrk="1" fontAlgn="base" hangingPunct="1">
              <a:lnSpc>
                <a:spcPct val="90000"/>
              </a:lnSpc>
              <a:spcBef>
                <a:spcPts val="500"/>
              </a:spcBef>
              <a:spcAft>
                <a:spcPct val="0"/>
              </a:spcAft>
              <a:buClr>
                <a:schemeClr val="accent1">
                  <a:lumMod val="60000"/>
                  <a:lumOff val="40000"/>
                </a:schemeClr>
              </a:buClr>
              <a:buSzPct val="90000"/>
              <a:buFont typeface="Courier New" panose="02070309020205020404" pitchFamily="49" charset="0"/>
              <a:buChar char="o"/>
              <a:defRPr sz="2400" kern="1200">
                <a:solidFill>
                  <a:schemeClr val="tx1"/>
                </a:solidFill>
                <a:latin typeface="+mn-lt"/>
                <a:ea typeface="+mn-ea"/>
                <a:cs typeface="+mn-cs"/>
              </a:defRPr>
            </a:lvl2pPr>
            <a:lvl3pPr marL="1162050" indent="-247650" algn="l" rtl="0" eaLnBrk="1" fontAlgn="base" hangingPunct="1">
              <a:lnSpc>
                <a:spcPct val="90000"/>
              </a:lnSpc>
              <a:spcBef>
                <a:spcPts val="500"/>
              </a:spcBef>
              <a:spcAft>
                <a:spcPct val="0"/>
              </a:spcAft>
              <a:buClr>
                <a:schemeClr val="accent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870" indent="-356870"/>
            <a:r>
              <a:rPr lang="en-GB" sz="1800">
                <a:ea typeface="+mn-lt"/>
                <a:cs typeface="+mn-lt"/>
              </a:rPr>
              <a:t>High-frequency 3-axis accelerometer and gyroscope data captured via Smartphone IMU or OBD-II</a:t>
            </a:r>
            <a:endParaRPr lang="en-GB" sz="1800" err="1">
              <a:ea typeface="Calibri"/>
              <a:cs typeface="Calibri"/>
            </a:endParaRPr>
          </a:p>
          <a:p>
            <a:pPr marL="356870" indent="-356870">
              <a:buClr>
                <a:srgbClr val="94A5BB"/>
              </a:buClr>
            </a:pPr>
            <a:r>
              <a:rPr lang="en-GB" sz="1800">
                <a:ea typeface="Calibri"/>
                <a:cs typeface="Calibri"/>
              </a:rPr>
              <a:t>Filtering noise, removing gravity, and virtually realigning axes</a:t>
            </a:r>
          </a:p>
          <a:p>
            <a:pPr marL="356870" indent="-356870">
              <a:buClr>
                <a:srgbClr val="94A5BB"/>
              </a:buClr>
            </a:pPr>
            <a:r>
              <a:rPr lang="en-GB" sz="1800">
                <a:ea typeface="Calibri"/>
                <a:cs typeface="Calibri"/>
              </a:rPr>
              <a:t>Integrate context related data such as Infrastructure (OpenStreetMap)</a:t>
            </a:r>
          </a:p>
          <a:p>
            <a:pPr marL="356870" indent="-356870">
              <a:buClr>
                <a:srgbClr val="94A5BB"/>
              </a:buClr>
            </a:pPr>
            <a:r>
              <a:rPr lang="en-GB" sz="1800">
                <a:ea typeface="+mn-lt"/>
                <a:cs typeface="+mn-lt"/>
              </a:rPr>
              <a:t>GPS corroboration</a:t>
            </a:r>
          </a:p>
          <a:p>
            <a:pPr marL="712470" lvl="1" indent="-255270">
              <a:buClr>
                <a:srgbClr val="94A5BB"/>
              </a:buClr>
            </a:pPr>
            <a:r>
              <a:rPr lang="en-GB" sz="1400">
                <a:ea typeface="+mn-lt"/>
                <a:cs typeface="+mn-lt"/>
              </a:rPr>
              <a:t>interpolate GPS-derived acceleration at peak time</a:t>
            </a:r>
            <a:endParaRPr lang="en-GB" sz="1400">
              <a:ea typeface="Calibri"/>
              <a:cs typeface="Calibri"/>
            </a:endParaRPr>
          </a:p>
          <a:p>
            <a:pPr marL="356870" indent="-356870">
              <a:buClr>
                <a:srgbClr val="94A5BB"/>
              </a:buClr>
            </a:pPr>
            <a:endParaRPr lang="en-GB" sz="1800">
              <a:ea typeface="Calibri"/>
              <a:cs typeface="Calibri"/>
            </a:endParaRPr>
          </a:p>
          <a:p>
            <a:pPr marL="356870" indent="-356870">
              <a:buClr>
                <a:srgbClr val="94A5BB"/>
              </a:buClr>
            </a:pPr>
            <a:r>
              <a:rPr lang="en-GB" sz="1800" b="1">
                <a:ea typeface="+mn-lt"/>
                <a:cs typeface="+mn-lt"/>
              </a:rPr>
              <a:t>Contextual Risk Scoring</a:t>
            </a:r>
            <a:r>
              <a:rPr lang="en-GB" sz="1800">
                <a:ea typeface="+mn-lt"/>
                <a:cs typeface="+mn-lt"/>
              </a:rPr>
              <a:t>: Aggregating discrete events (braking, cornering, accelerating) to profile driver anticipation and reaction times.</a:t>
            </a:r>
          </a:p>
          <a:p>
            <a:pPr marL="356870" indent="-356870">
              <a:buClr>
                <a:srgbClr val="94A5BB"/>
              </a:buClr>
            </a:pPr>
            <a:endParaRPr lang="en-GB" sz="1800">
              <a:ea typeface="Calibri"/>
              <a:cs typeface="Calibri"/>
            </a:endParaRPr>
          </a:p>
          <a:p>
            <a:pPr marL="0" indent="0">
              <a:buClr>
                <a:srgbClr val="556A85">
                  <a:lumMod val="60000"/>
                  <a:lumOff val="40000"/>
                </a:srgbClr>
              </a:buClr>
              <a:buNone/>
            </a:pPr>
            <a:endParaRPr lang="en-GB" sz="1800">
              <a:ea typeface="Calibri"/>
              <a:cs typeface="Calibri"/>
            </a:endParaRPr>
          </a:p>
          <a:p>
            <a:pPr marL="356870" indent="-356870">
              <a:buClr>
                <a:srgbClr val="94A5BB"/>
              </a:buClr>
            </a:pPr>
            <a:endParaRPr lang="en-GB" sz="1800">
              <a:ea typeface="Calibri"/>
              <a:cs typeface="Calibri"/>
            </a:endParaRPr>
          </a:p>
          <a:p>
            <a:pPr marL="356870" indent="-356870">
              <a:buClr>
                <a:srgbClr val="94A5BB"/>
              </a:buClr>
            </a:pPr>
            <a:endParaRPr lang="en-GB" sz="1800">
              <a:ea typeface="Calibri"/>
              <a:cs typeface="Calibri"/>
            </a:endParaRPr>
          </a:p>
          <a:p>
            <a:pPr marL="712470" lvl="1" indent="-255270">
              <a:buClr>
                <a:srgbClr val="94A5BB"/>
              </a:buClr>
            </a:pPr>
            <a:endParaRPr lang="en-GB" sz="1800">
              <a:ea typeface="Calibri"/>
              <a:cs typeface="Calibri"/>
            </a:endParaRPr>
          </a:p>
          <a:p>
            <a:pPr marL="356870" indent="-356870">
              <a:buClr>
                <a:srgbClr val="94A5BB"/>
              </a:buClr>
            </a:pPr>
            <a:endParaRPr lang="en-GB" altLang="en-US" sz="1800">
              <a:ea typeface="Calibri"/>
              <a:cs typeface="Calibri"/>
            </a:endParaRPr>
          </a:p>
        </p:txBody>
      </p:sp>
      <p:pic>
        <p:nvPicPr>
          <p:cNvPr id="2" name="Picture 1">
            <a:extLst>
              <a:ext uri="{FF2B5EF4-FFF2-40B4-BE49-F238E27FC236}">
                <a16:creationId xmlns:a16="http://schemas.microsoft.com/office/drawing/2014/main" id="{922387DA-3B49-1EB4-09A2-4913EE0D8854}"/>
              </a:ext>
            </a:extLst>
          </p:cNvPr>
          <p:cNvPicPr>
            <a:picLocks noChangeAspect="1"/>
          </p:cNvPicPr>
          <p:nvPr/>
        </p:nvPicPr>
        <p:blipFill>
          <a:blip r:embed="rId2"/>
          <a:stretch>
            <a:fillRect/>
          </a:stretch>
        </p:blipFill>
        <p:spPr>
          <a:xfrm>
            <a:off x="7389964" y="2135756"/>
            <a:ext cx="4359932" cy="2586486"/>
          </a:xfrm>
          <a:prstGeom prst="rect">
            <a:avLst/>
          </a:prstGeom>
        </p:spPr>
      </p:pic>
    </p:spTree>
    <p:extLst>
      <p:ext uri="{BB962C8B-B14F-4D97-AF65-F5344CB8AC3E}">
        <p14:creationId xmlns:p14="http://schemas.microsoft.com/office/powerpoint/2010/main" val="1393584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D773C-31AD-EA7C-B602-7C30491531FE}"/>
            </a:ext>
          </a:extLst>
        </p:cNvPr>
        <p:cNvGrpSpPr/>
        <p:nvPr/>
      </p:nvGrpSpPr>
      <p:grpSpPr>
        <a:xfrm>
          <a:off x="0" y="0"/>
          <a:ext cx="0" cy="0"/>
          <a:chOff x="0" y="0"/>
          <a:chExt cx="0" cy="0"/>
        </a:xfrm>
      </p:grpSpPr>
      <p:sp>
        <p:nvSpPr>
          <p:cNvPr id="16386" name="Title 1">
            <a:extLst>
              <a:ext uri="{FF2B5EF4-FFF2-40B4-BE49-F238E27FC236}">
                <a16:creationId xmlns:a16="http://schemas.microsoft.com/office/drawing/2014/main" id="{664917C8-7B1D-739A-61AD-7B0F15F50EC1}"/>
              </a:ext>
            </a:extLst>
          </p:cNvPr>
          <p:cNvSpPr>
            <a:spLocks noGrp="1" noChangeArrowheads="1"/>
          </p:cNvSpPr>
          <p:nvPr>
            <p:ph type="title"/>
          </p:nvPr>
        </p:nvSpPr>
        <p:spPr>
          <a:xfrm>
            <a:off x="318655" y="366268"/>
            <a:ext cx="11868771" cy="1052513"/>
          </a:xfrm>
        </p:spPr>
        <p:txBody>
          <a:bodyPr/>
          <a:lstStyle/>
          <a:p>
            <a:r>
              <a:rPr lang="en-GB"/>
              <a:t>Feature Engineering with Physiological Signals</a:t>
            </a:r>
            <a:endParaRPr lang="en-GB" b="0">
              <a:solidFill>
                <a:srgbClr val="000000"/>
              </a:solidFill>
            </a:endParaRPr>
          </a:p>
        </p:txBody>
      </p:sp>
      <p:sp>
        <p:nvSpPr>
          <p:cNvPr id="16388" name="Footer Placeholder 3">
            <a:extLst>
              <a:ext uri="{FF2B5EF4-FFF2-40B4-BE49-F238E27FC236}">
                <a16:creationId xmlns:a16="http://schemas.microsoft.com/office/drawing/2014/main" id="{7E9930C1-56AB-FD81-48A1-57D647492FC0}"/>
              </a:ext>
            </a:extLst>
          </p:cNvPr>
          <p:cNvSpPr>
            <a:spLocks noGrp="1" noChangeArrowheads="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a:solidFill>
                  <a:schemeClr val="accent2"/>
                </a:solidFill>
              </a:rPr>
              <a:t>ivory-network.eu</a:t>
            </a:r>
          </a:p>
        </p:txBody>
      </p:sp>
      <p:sp>
        <p:nvSpPr>
          <p:cNvPr id="16" name="Content Placeholder 2">
            <a:extLst>
              <a:ext uri="{FF2B5EF4-FFF2-40B4-BE49-F238E27FC236}">
                <a16:creationId xmlns:a16="http://schemas.microsoft.com/office/drawing/2014/main" id="{F6CFEDFE-16DC-24CE-986D-4B4DE52AF17E}"/>
              </a:ext>
            </a:extLst>
          </p:cNvPr>
          <p:cNvSpPr txBox="1">
            <a:spLocks/>
          </p:cNvSpPr>
          <p:nvPr/>
        </p:nvSpPr>
        <p:spPr bwMode="auto">
          <a:xfrm>
            <a:off x="558477" y="1716720"/>
            <a:ext cx="4709212" cy="249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7188" indent="-357188" algn="l" rtl="0" eaLnBrk="1" fontAlgn="base" hangingPunct="1">
              <a:lnSpc>
                <a:spcPct val="90000"/>
              </a:lnSpc>
              <a:spcBef>
                <a:spcPts val="1000"/>
              </a:spcBef>
              <a:spcAft>
                <a:spcPct val="0"/>
              </a:spcAft>
              <a:buClr>
                <a:schemeClr val="accent1">
                  <a:lumMod val="60000"/>
                  <a:lumOff val="40000"/>
                </a:schemeClr>
              </a:buClr>
              <a:buSzPct val="90000"/>
              <a:buFont typeface="Wingdings" panose="05000000000000000000" pitchFamily="2" charset="2"/>
              <a:buChar char="v"/>
              <a:defRPr sz="2800" kern="1200">
                <a:solidFill>
                  <a:schemeClr val="tx1"/>
                </a:solidFill>
                <a:latin typeface="+mn-lt"/>
                <a:ea typeface="+mn-ea"/>
                <a:cs typeface="+mn-cs"/>
              </a:defRPr>
            </a:lvl1pPr>
            <a:lvl2pPr marL="712788" indent="-255588" algn="l" rtl="0" eaLnBrk="1" fontAlgn="base" hangingPunct="1">
              <a:lnSpc>
                <a:spcPct val="90000"/>
              </a:lnSpc>
              <a:spcBef>
                <a:spcPts val="500"/>
              </a:spcBef>
              <a:spcAft>
                <a:spcPct val="0"/>
              </a:spcAft>
              <a:buClr>
                <a:schemeClr val="accent1">
                  <a:lumMod val="60000"/>
                  <a:lumOff val="40000"/>
                </a:schemeClr>
              </a:buClr>
              <a:buSzPct val="90000"/>
              <a:buFont typeface="Courier New" panose="02070309020205020404" pitchFamily="49" charset="0"/>
              <a:buChar char="o"/>
              <a:defRPr sz="2400" kern="1200">
                <a:solidFill>
                  <a:schemeClr val="tx1"/>
                </a:solidFill>
                <a:latin typeface="+mn-lt"/>
                <a:ea typeface="+mn-ea"/>
                <a:cs typeface="+mn-cs"/>
              </a:defRPr>
            </a:lvl2pPr>
            <a:lvl3pPr marL="1162050" indent="-247650" algn="l" rtl="0" eaLnBrk="1" fontAlgn="base" hangingPunct="1">
              <a:lnSpc>
                <a:spcPct val="90000"/>
              </a:lnSpc>
              <a:spcBef>
                <a:spcPts val="500"/>
              </a:spcBef>
              <a:spcAft>
                <a:spcPct val="0"/>
              </a:spcAft>
              <a:buClr>
                <a:schemeClr val="accent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870" indent="-356870">
              <a:buClr>
                <a:srgbClr val="94A5BB"/>
              </a:buClr>
            </a:pPr>
            <a:r>
              <a:rPr lang="en-GB" sz="1800">
                <a:ea typeface="Calibri"/>
                <a:cs typeface="Calibri"/>
              </a:rPr>
              <a:t>Data preprocessing:</a:t>
            </a:r>
            <a:endParaRPr lang="en-US" sz="1800">
              <a:ea typeface="Calibri"/>
              <a:cs typeface="Calibri"/>
            </a:endParaRPr>
          </a:p>
          <a:p>
            <a:pPr marL="712470" lvl="1" indent="-255270">
              <a:buClr>
                <a:srgbClr val="94A5BB"/>
              </a:buClr>
              <a:buFont typeface="Courier New,monospace" panose="05000000000000000000" pitchFamily="2" charset="2"/>
              <a:buChar char="o"/>
            </a:pPr>
            <a:r>
              <a:rPr lang="en-GB" sz="1800">
                <a:ea typeface="+mn-lt"/>
                <a:cs typeface="+mn-lt"/>
              </a:rPr>
              <a:t>Remove noise and artifacts (e.g., filtering, normalization)</a:t>
            </a:r>
            <a:endParaRPr lang="en-US" sz="1800">
              <a:ea typeface="Calibri"/>
              <a:cs typeface="Calibri"/>
            </a:endParaRPr>
          </a:p>
          <a:p>
            <a:pPr marL="712470" lvl="1" indent="-255270">
              <a:buClr>
                <a:srgbClr val="94A5BB"/>
              </a:buClr>
              <a:buFont typeface="Courier New,monospace" panose="05000000000000000000" pitchFamily="2" charset="2"/>
              <a:buChar char="o"/>
            </a:pPr>
            <a:r>
              <a:rPr lang="en-GB" sz="1800">
                <a:ea typeface="+mn-lt"/>
                <a:cs typeface="+mn-lt"/>
              </a:rPr>
              <a:t>Handle missing or corrupted signal segments (signal quality assessment)</a:t>
            </a:r>
          </a:p>
          <a:p>
            <a:pPr marL="712470" lvl="1" indent="-255270">
              <a:buClr>
                <a:srgbClr val="94A5BB"/>
              </a:buClr>
              <a:buFont typeface="Courier New,monospace" panose="05000000000000000000" pitchFamily="2" charset="2"/>
              <a:buChar char="o"/>
            </a:pPr>
            <a:r>
              <a:rPr lang="en-GB" sz="1800">
                <a:ea typeface="+mn-lt"/>
                <a:cs typeface="+mn-lt"/>
              </a:rPr>
              <a:t>Synchronize multiple physiological signals</a:t>
            </a:r>
            <a:endParaRPr lang="en-GB" sz="1800">
              <a:ea typeface="Calibri"/>
              <a:cs typeface="Calibri"/>
            </a:endParaRPr>
          </a:p>
          <a:p>
            <a:pPr marL="356870" indent="-356870">
              <a:buClr>
                <a:srgbClr val="94A5BB"/>
              </a:buClr>
            </a:pPr>
            <a:endParaRPr lang="en-GB" sz="1800">
              <a:ea typeface="Calibri"/>
              <a:cs typeface="Calibri"/>
            </a:endParaRPr>
          </a:p>
          <a:p>
            <a:pPr marL="712470" lvl="1" indent="-255270">
              <a:buClr>
                <a:srgbClr val="94A5BB"/>
              </a:buClr>
            </a:pPr>
            <a:endParaRPr lang="en-GB" sz="1800">
              <a:ea typeface="Calibri"/>
              <a:cs typeface="Calibri"/>
            </a:endParaRPr>
          </a:p>
          <a:p>
            <a:pPr marL="356870" indent="-356870">
              <a:buClr>
                <a:srgbClr val="94A5BB"/>
              </a:buClr>
            </a:pPr>
            <a:endParaRPr lang="en-GB" altLang="en-US" sz="1800">
              <a:ea typeface="Calibri"/>
              <a:cs typeface="Calibri"/>
            </a:endParaRPr>
          </a:p>
        </p:txBody>
      </p:sp>
      <p:sp>
        <p:nvSpPr>
          <p:cNvPr id="5" name="Content Placeholder 2">
            <a:extLst>
              <a:ext uri="{FF2B5EF4-FFF2-40B4-BE49-F238E27FC236}">
                <a16:creationId xmlns:a16="http://schemas.microsoft.com/office/drawing/2014/main" id="{06D400C1-1D0E-3966-F2A9-FD699D1D7511}"/>
              </a:ext>
            </a:extLst>
          </p:cNvPr>
          <p:cNvSpPr txBox="1">
            <a:spLocks/>
          </p:cNvSpPr>
          <p:nvPr/>
        </p:nvSpPr>
        <p:spPr bwMode="auto">
          <a:xfrm>
            <a:off x="6123304" y="1716720"/>
            <a:ext cx="5595902" cy="249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7188" indent="-357188" algn="l" rtl="0" eaLnBrk="1" fontAlgn="base" hangingPunct="1">
              <a:lnSpc>
                <a:spcPct val="90000"/>
              </a:lnSpc>
              <a:spcBef>
                <a:spcPts val="1000"/>
              </a:spcBef>
              <a:spcAft>
                <a:spcPct val="0"/>
              </a:spcAft>
              <a:buClr>
                <a:schemeClr val="accent1">
                  <a:lumMod val="60000"/>
                  <a:lumOff val="40000"/>
                </a:schemeClr>
              </a:buClr>
              <a:buSzPct val="90000"/>
              <a:buFont typeface="Wingdings" panose="05000000000000000000" pitchFamily="2" charset="2"/>
              <a:buChar char="v"/>
              <a:defRPr sz="2800" kern="1200">
                <a:solidFill>
                  <a:schemeClr val="tx1"/>
                </a:solidFill>
                <a:latin typeface="+mn-lt"/>
                <a:ea typeface="+mn-ea"/>
                <a:cs typeface="+mn-cs"/>
              </a:defRPr>
            </a:lvl1pPr>
            <a:lvl2pPr marL="712788" indent="-255588" algn="l" rtl="0" eaLnBrk="1" fontAlgn="base" hangingPunct="1">
              <a:lnSpc>
                <a:spcPct val="90000"/>
              </a:lnSpc>
              <a:spcBef>
                <a:spcPts val="500"/>
              </a:spcBef>
              <a:spcAft>
                <a:spcPct val="0"/>
              </a:spcAft>
              <a:buClr>
                <a:schemeClr val="accent1">
                  <a:lumMod val="60000"/>
                  <a:lumOff val="40000"/>
                </a:schemeClr>
              </a:buClr>
              <a:buSzPct val="90000"/>
              <a:buFont typeface="Courier New" panose="02070309020205020404" pitchFamily="49" charset="0"/>
              <a:buChar char="o"/>
              <a:defRPr sz="2400" kern="1200">
                <a:solidFill>
                  <a:schemeClr val="tx1"/>
                </a:solidFill>
                <a:latin typeface="+mn-lt"/>
                <a:ea typeface="+mn-ea"/>
                <a:cs typeface="+mn-cs"/>
              </a:defRPr>
            </a:lvl2pPr>
            <a:lvl3pPr marL="1162050" indent="-247650" algn="l" rtl="0" eaLnBrk="1" fontAlgn="base" hangingPunct="1">
              <a:lnSpc>
                <a:spcPct val="90000"/>
              </a:lnSpc>
              <a:spcBef>
                <a:spcPts val="500"/>
              </a:spcBef>
              <a:spcAft>
                <a:spcPct val="0"/>
              </a:spcAft>
              <a:buClr>
                <a:schemeClr val="accent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870" indent="-356870">
              <a:buClr>
                <a:srgbClr val="94A5BB"/>
              </a:buClr>
            </a:pPr>
            <a:r>
              <a:rPr lang="en-GB" sz="1800">
                <a:ea typeface="+mn-lt"/>
                <a:cs typeface="+mn-lt"/>
              </a:rPr>
              <a:t>Sliding Windowing:</a:t>
            </a:r>
          </a:p>
          <a:p>
            <a:pPr marL="712470" lvl="1" indent="-255270">
              <a:buClr>
                <a:srgbClr val="94A5BB"/>
              </a:buClr>
              <a:buFont typeface="Courier New,monospace" panose="05000000000000000000" pitchFamily="2" charset="2"/>
              <a:buChar char="o"/>
            </a:pPr>
            <a:r>
              <a:rPr lang="en-GB" sz="1800">
                <a:ea typeface="Calibri"/>
                <a:cs typeface="Calibri"/>
              </a:rPr>
              <a:t>Segment continuous signals into fixed-length windows </a:t>
            </a:r>
            <a:endParaRPr lang="en-US" sz="1800">
              <a:ea typeface="Calibri"/>
              <a:cs typeface="Calibri"/>
            </a:endParaRPr>
          </a:p>
          <a:p>
            <a:pPr marL="712470" lvl="1" indent="-255270">
              <a:buClr>
                <a:srgbClr val="94A5BB"/>
              </a:buClr>
              <a:buFont typeface="Courier New,monospace" panose="05000000000000000000" pitchFamily="2" charset="2"/>
              <a:buChar char="o"/>
            </a:pPr>
            <a:r>
              <a:rPr lang="en-GB" sz="1800">
                <a:ea typeface="Calibri"/>
                <a:cs typeface="Calibri"/>
              </a:rPr>
              <a:t>Enable real-time or near real-time analysis </a:t>
            </a:r>
            <a:endParaRPr lang="en-GB"/>
          </a:p>
          <a:p>
            <a:pPr marL="712470" lvl="1" indent="-255270">
              <a:buClr>
                <a:srgbClr val="94A5BB"/>
              </a:buClr>
              <a:buFont typeface="Courier New,monospace" panose="05000000000000000000" pitchFamily="2" charset="2"/>
              <a:buChar char="o"/>
            </a:pPr>
            <a:r>
              <a:rPr lang="en-GB" sz="1800">
                <a:ea typeface="Calibri"/>
                <a:cs typeface="Calibri"/>
              </a:rPr>
              <a:t>Allow temporal tracking of physiological changes</a:t>
            </a:r>
            <a:endParaRPr lang="en-GB"/>
          </a:p>
          <a:p>
            <a:pPr marL="712470" lvl="1" indent="-255270">
              <a:buClr>
                <a:srgbClr val="94A5BB"/>
              </a:buClr>
              <a:buFont typeface="Courier New,monospace" panose="05000000000000000000" pitchFamily="2" charset="2"/>
            </a:pPr>
            <a:endParaRPr lang="en-GB" sz="1800">
              <a:ea typeface="Calibri"/>
              <a:cs typeface="Calibri"/>
            </a:endParaRPr>
          </a:p>
        </p:txBody>
      </p:sp>
      <p:pic>
        <p:nvPicPr>
          <p:cNvPr id="7" name="Picture 6" descr="A diagram of a graph">
            <a:extLst>
              <a:ext uri="{FF2B5EF4-FFF2-40B4-BE49-F238E27FC236}">
                <a16:creationId xmlns:a16="http://schemas.microsoft.com/office/drawing/2014/main" id="{D8CE2D00-4252-4350-CE97-FC0F814F4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78" y="3751162"/>
            <a:ext cx="11293870" cy="2420446"/>
          </a:xfrm>
          <a:prstGeom prst="rect">
            <a:avLst/>
          </a:prstGeom>
        </p:spPr>
      </p:pic>
      <p:sp>
        <p:nvSpPr>
          <p:cNvPr id="6" name="Rectangle 5">
            <a:extLst>
              <a:ext uri="{FF2B5EF4-FFF2-40B4-BE49-F238E27FC236}">
                <a16:creationId xmlns:a16="http://schemas.microsoft.com/office/drawing/2014/main" id="{B58F4C9E-BE56-AF4F-69F9-6CA952740160}"/>
              </a:ext>
            </a:extLst>
          </p:cNvPr>
          <p:cNvSpPr/>
          <p:nvPr/>
        </p:nvSpPr>
        <p:spPr>
          <a:xfrm>
            <a:off x="9692794" y="5326304"/>
            <a:ext cx="711200" cy="660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Tree>
    <p:extLst>
      <p:ext uri="{BB962C8B-B14F-4D97-AF65-F5344CB8AC3E}">
        <p14:creationId xmlns:p14="http://schemas.microsoft.com/office/powerpoint/2010/main" val="38577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F5331-713C-139C-0B38-3064B66D3883}"/>
            </a:ext>
          </a:extLst>
        </p:cNvPr>
        <p:cNvGrpSpPr/>
        <p:nvPr/>
      </p:nvGrpSpPr>
      <p:grpSpPr>
        <a:xfrm>
          <a:off x="0" y="0"/>
          <a:ext cx="0" cy="0"/>
          <a:chOff x="0" y="0"/>
          <a:chExt cx="0" cy="0"/>
        </a:xfrm>
      </p:grpSpPr>
      <p:sp>
        <p:nvSpPr>
          <p:cNvPr id="16386" name="Title 1">
            <a:extLst>
              <a:ext uri="{FF2B5EF4-FFF2-40B4-BE49-F238E27FC236}">
                <a16:creationId xmlns:a16="http://schemas.microsoft.com/office/drawing/2014/main" id="{2DC3F49F-0DE2-232E-F8CB-3C43974005D1}"/>
              </a:ext>
            </a:extLst>
          </p:cNvPr>
          <p:cNvSpPr>
            <a:spLocks noGrp="1" noChangeArrowheads="1"/>
          </p:cNvSpPr>
          <p:nvPr>
            <p:ph type="title"/>
          </p:nvPr>
        </p:nvSpPr>
        <p:spPr>
          <a:xfrm>
            <a:off x="318655" y="366268"/>
            <a:ext cx="11868771" cy="1052513"/>
          </a:xfrm>
        </p:spPr>
        <p:txBody>
          <a:bodyPr/>
          <a:lstStyle/>
          <a:p>
            <a:r>
              <a:rPr lang="en-GB"/>
              <a:t>Feature Engineering with Physiological Signals</a:t>
            </a:r>
            <a:endParaRPr lang="en-GB" b="0">
              <a:solidFill>
                <a:srgbClr val="000000"/>
              </a:solidFill>
            </a:endParaRPr>
          </a:p>
        </p:txBody>
      </p:sp>
      <p:sp>
        <p:nvSpPr>
          <p:cNvPr id="16388" name="Footer Placeholder 3">
            <a:extLst>
              <a:ext uri="{FF2B5EF4-FFF2-40B4-BE49-F238E27FC236}">
                <a16:creationId xmlns:a16="http://schemas.microsoft.com/office/drawing/2014/main" id="{02B93600-76D6-7C4E-2758-45C01EBC3518}"/>
              </a:ext>
            </a:extLst>
          </p:cNvPr>
          <p:cNvSpPr>
            <a:spLocks noGrp="1" noChangeArrowheads="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a:solidFill>
                  <a:schemeClr val="accent2"/>
                </a:solidFill>
              </a:rPr>
              <a:t>ivory-network.eu</a:t>
            </a:r>
          </a:p>
        </p:txBody>
      </p:sp>
      <p:sp>
        <p:nvSpPr>
          <p:cNvPr id="16" name="Content Placeholder 2">
            <a:extLst>
              <a:ext uri="{FF2B5EF4-FFF2-40B4-BE49-F238E27FC236}">
                <a16:creationId xmlns:a16="http://schemas.microsoft.com/office/drawing/2014/main" id="{E57D7618-1160-AB6C-AED7-EDECB58508CA}"/>
              </a:ext>
            </a:extLst>
          </p:cNvPr>
          <p:cNvSpPr txBox="1">
            <a:spLocks/>
          </p:cNvSpPr>
          <p:nvPr/>
        </p:nvSpPr>
        <p:spPr bwMode="auto">
          <a:xfrm>
            <a:off x="558477" y="1716720"/>
            <a:ext cx="5022177" cy="249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7188" indent="-357188" algn="l" rtl="0" eaLnBrk="1" fontAlgn="base" hangingPunct="1">
              <a:lnSpc>
                <a:spcPct val="90000"/>
              </a:lnSpc>
              <a:spcBef>
                <a:spcPts val="1000"/>
              </a:spcBef>
              <a:spcAft>
                <a:spcPct val="0"/>
              </a:spcAft>
              <a:buClr>
                <a:schemeClr val="accent1">
                  <a:lumMod val="60000"/>
                  <a:lumOff val="40000"/>
                </a:schemeClr>
              </a:buClr>
              <a:buSzPct val="90000"/>
              <a:buFont typeface="Wingdings" panose="05000000000000000000" pitchFamily="2" charset="2"/>
              <a:buChar char="v"/>
              <a:defRPr sz="2800" kern="1200">
                <a:solidFill>
                  <a:schemeClr val="tx1"/>
                </a:solidFill>
                <a:latin typeface="+mn-lt"/>
                <a:ea typeface="+mn-ea"/>
                <a:cs typeface="+mn-cs"/>
              </a:defRPr>
            </a:lvl1pPr>
            <a:lvl2pPr marL="712788" indent="-255588" algn="l" rtl="0" eaLnBrk="1" fontAlgn="base" hangingPunct="1">
              <a:lnSpc>
                <a:spcPct val="90000"/>
              </a:lnSpc>
              <a:spcBef>
                <a:spcPts val="500"/>
              </a:spcBef>
              <a:spcAft>
                <a:spcPct val="0"/>
              </a:spcAft>
              <a:buClr>
                <a:schemeClr val="accent1">
                  <a:lumMod val="60000"/>
                  <a:lumOff val="40000"/>
                </a:schemeClr>
              </a:buClr>
              <a:buSzPct val="90000"/>
              <a:buFont typeface="Courier New" panose="02070309020205020404" pitchFamily="49" charset="0"/>
              <a:buChar char="o"/>
              <a:defRPr sz="2400" kern="1200">
                <a:solidFill>
                  <a:schemeClr val="tx1"/>
                </a:solidFill>
                <a:latin typeface="+mn-lt"/>
                <a:ea typeface="+mn-ea"/>
                <a:cs typeface="+mn-cs"/>
              </a:defRPr>
            </a:lvl2pPr>
            <a:lvl3pPr marL="1162050" indent="-247650" algn="l" rtl="0" eaLnBrk="1" fontAlgn="base" hangingPunct="1">
              <a:lnSpc>
                <a:spcPct val="90000"/>
              </a:lnSpc>
              <a:spcBef>
                <a:spcPts val="500"/>
              </a:spcBef>
              <a:spcAft>
                <a:spcPct val="0"/>
              </a:spcAft>
              <a:buClr>
                <a:schemeClr val="accent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870" indent="-356870">
              <a:buClr>
                <a:srgbClr val="94A5BB"/>
              </a:buClr>
            </a:pPr>
            <a:r>
              <a:rPr lang="en-GB" sz="1800">
                <a:ea typeface="Calibri"/>
                <a:cs typeface="Calibri"/>
              </a:rPr>
              <a:t>Feature Extraction:</a:t>
            </a:r>
            <a:endParaRPr lang="en-US" sz="1800">
              <a:ea typeface="+mn-lt"/>
              <a:cs typeface="+mn-lt"/>
            </a:endParaRPr>
          </a:p>
          <a:p>
            <a:pPr marL="712470" lvl="1" indent="-255270">
              <a:buClr>
                <a:srgbClr val="94A5BB"/>
              </a:buClr>
            </a:pPr>
            <a:r>
              <a:rPr lang="en-GB" sz="1800">
                <a:ea typeface="+mn-lt"/>
                <a:cs typeface="+mn-lt"/>
              </a:rPr>
              <a:t>Compute relevant features (time-domain, frequency-domain, non linear-domain)</a:t>
            </a:r>
            <a:endParaRPr lang="en-US" sz="1800">
              <a:ea typeface="Calibri"/>
              <a:cs typeface="Calibri"/>
            </a:endParaRPr>
          </a:p>
          <a:p>
            <a:pPr marL="712470" lvl="1" indent="-255270">
              <a:buClr>
                <a:srgbClr val="94A5BB"/>
              </a:buClr>
              <a:buFont typeface="Courier New,monospace" panose="05000000000000000000" pitchFamily="2" charset="2"/>
              <a:buChar char="o"/>
            </a:pPr>
            <a:r>
              <a:rPr lang="en-GB" sz="1800">
                <a:ea typeface="+mn-lt"/>
                <a:cs typeface="+mn-lt"/>
              </a:rPr>
              <a:t>Capture patterns related to drowsiness (e.g., variability, power bands)</a:t>
            </a:r>
            <a:endParaRPr lang="en-GB" sz="1800">
              <a:ea typeface="Calibri"/>
              <a:cs typeface="Calibri"/>
            </a:endParaRPr>
          </a:p>
          <a:p>
            <a:pPr marL="712470" lvl="1" indent="-255270">
              <a:buClr>
                <a:srgbClr val="94A5BB"/>
              </a:buClr>
              <a:buFont typeface="Courier New,monospace" panose="05000000000000000000" pitchFamily="2" charset="2"/>
              <a:buChar char="o"/>
            </a:pPr>
            <a:r>
              <a:rPr lang="en-GB" sz="1800">
                <a:ea typeface="Calibri"/>
                <a:cs typeface="Calibri"/>
              </a:rPr>
              <a:t>Reduce raw signal complexity into meaningful representations </a:t>
            </a:r>
            <a:endParaRPr lang="en-GB"/>
          </a:p>
          <a:p>
            <a:pPr marL="712470" lvl="1" indent="-255270">
              <a:buClr>
                <a:srgbClr val="94A5BB"/>
              </a:buClr>
              <a:buFont typeface="Courier New,monospace" panose="05000000000000000000" pitchFamily="2" charset="2"/>
              <a:buChar char="o"/>
            </a:pPr>
            <a:endParaRPr lang="en-GB"/>
          </a:p>
          <a:p>
            <a:pPr marL="712470" lvl="1" indent="-255270">
              <a:buClr>
                <a:srgbClr val="94A5BB"/>
              </a:buClr>
              <a:buFont typeface="Courier New,monospace" panose="05000000000000000000" pitchFamily="2" charset="2"/>
              <a:buChar char="o"/>
            </a:pPr>
            <a:endParaRPr lang="en-GB" sz="1800">
              <a:ea typeface="Calibri"/>
              <a:cs typeface="Calibri"/>
            </a:endParaRPr>
          </a:p>
          <a:p>
            <a:pPr marL="356870" indent="-356870">
              <a:buClr>
                <a:srgbClr val="94A5BB"/>
              </a:buClr>
            </a:pPr>
            <a:endParaRPr lang="en-GB" sz="1800">
              <a:ea typeface="Calibri"/>
              <a:cs typeface="Calibri"/>
            </a:endParaRPr>
          </a:p>
          <a:p>
            <a:pPr marL="712470" lvl="1" indent="-255270">
              <a:buClr>
                <a:srgbClr val="94A5BB"/>
              </a:buClr>
            </a:pPr>
            <a:endParaRPr lang="en-GB" sz="1800">
              <a:ea typeface="Calibri"/>
              <a:cs typeface="Calibri"/>
            </a:endParaRPr>
          </a:p>
          <a:p>
            <a:pPr marL="356870" indent="-356870">
              <a:buClr>
                <a:srgbClr val="94A5BB"/>
              </a:buClr>
            </a:pPr>
            <a:endParaRPr lang="en-GB" altLang="en-US" sz="1800">
              <a:ea typeface="Calibri"/>
              <a:cs typeface="Calibri"/>
            </a:endParaRPr>
          </a:p>
        </p:txBody>
      </p:sp>
      <p:sp>
        <p:nvSpPr>
          <p:cNvPr id="5" name="Content Placeholder 2">
            <a:extLst>
              <a:ext uri="{FF2B5EF4-FFF2-40B4-BE49-F238E27FC236}">
                <a16:creationId xmlns:a16="http://schemas.microsoft.com/office/drawing/2014/main" id="{F5AC410D-85C3-D514-D42E-370749805E21}"/>
              </a:ext>
            </a:extLst>
          </p:cNvPr>
          <p:cNvSpPr txBox="1">
            <a:spLocks/>
          </p:cNvSpPr>
          <p:nvPr/>
        </p:nvSpPr>
        <p:spPr bwMode="auto">
          <a:xfrm>
            <a:off x="6123304" y="1716720"/>
            <a:ext cx="5595902" cy="249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7188" indent="-357188" algn="l" rtl="0" eaLnBrk="1" fontAlgn="base" hangingPunct="1">
              <a:lnSpc>
                <a:spcPct val="90000"/>
              </a:lnSpc>
              <a:spcBef>
                <a:spcPts val="1000"/>
              </a:spcBef>
              <a:spcAft>
                <a:spcPct val="0"/>
              </a:spcAft>
              <a:buClr>
                <a:schemeClr val="accent1">
                  <a:lumMod val="60000"/>
                  <a:lumOff val="40000"/>
                </a:schemeClr>
              </a:buClr>
              <a:buSzPct val="90000"/>
              <a:buFont typeface="Wingdings" panose="05000000000000000000" pitchFamily="2" charset="2"/>
              <a:buChar char="v"/>
              <a:defRPr sz="2800" kern="1200">
                <a:solidFill>
                  <a:schemeClr val="tx1"/>
                </a:solidFill>
                <a:latin typeface="+mn-lt"/>
                <a:ea typeface="+mn-ea"/>
                <a:cs typeface="+mn-cs"/>
              </a:defRPr>
            </a:lvl1pPr>
            <a:lvl2pPr marL="712788" indent="-255588" algn="l" rtl="0" eaLnBrk="1" fontAlgn="base" hangingPunct="1">
              <a:lnSpc>
                <a:spcPct val="90000"/>
              </a:lnSpc>
              <a:spcBef>
                <a:spcPts val="500"/>
              </a:spcBef>
              <a:spcAft>
                <a:spcPct val="0"/>
              </a:spcAft>
              <a:buClr>
                <a:schemeClr val="accent1">
                  <a:lumMod val="60000"/>
                  <a:lumOff val="40000"/>
                </a:schemeClr>
              </a:buClr>
              <a:buSzPct val="90000"/>
              <a:buFont typeface="Courier New" panose="02070309020205020404" pitchFamily="49" charset="0"/>
              <a:buChar char="o"/>
              <a:defRPr sz="2400" kern="1200">
                <a:solidFill>
                  <a:schemeClr val="tx1"/>
                </a:solidFill>
                <a:latin typeface="+mn-lt"/>
                <a:ea typeface="+mn-ea"/>
                <a:cs typeface="+mn-cs"/>
              </a:defRPr>
            </a:lvl2pPr>
            <a:lvl3pPr marL="1162050" indent="-247650" algn="l" rtl="0" eaLnBrk="1" fontAlgn="base" hangingPunct="1">
              <a:lnSpc>
                <a:spcPct val="90000"/>
              </a:lnSpc>
              <a:spcBef>
                <a:spcPts val="500"/>
              </a:spcBef>
              <a:spcAft>
                <a:spcPct val="0"/>
              </a:spcAft>
              <a:buClr>
                <a:schemeClr val="accent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870" indent="-356870">
              <a:buClr>
                <a:srgbClr val="94A5BB"/>
              </a:buClr>
            </a:pPr>
            <a:r>
              <a:rPr lang="en-GB" sz="1800">
                <a:ea typeface="+mn-lt"/>
                <a:cs typeface="+mn-lt"/>
              </a:rPr>
              <a:t>Classification:</a:t>
            </a:r>
          </a:p>
          <a:p>
            <a:pPr marL="712470" lvl="1" indent="-255270">
              <a:buClr>
                <a:srgbClr val="94A5BB"/>
              </a:buClr>
              <a:buFont typeface="Courier New,monospace" panose="05000000000000000000" pitchFamily="2" charset="2"/>
              <a:buChar char="o"/>
            </a:pPr>
            <a:r>
              <a:rPr lang="en-GB" sz="1800">
                <a:ea typeface="+mn-lt"/>
                <a:cs typeface="+mn-lt"/>
              </a:rPr>
              <a:t>Apply machine or deep learning model to classify alert vs drowsy states</a:t>
            </a:r>
            <a:r>
              <a:rPr lang="en-GB" sz="1800">
                <a:ea typeface="Calibri"/>
                <a:cs typeface="Calibri"/>
              </a:rPr>
              <a:t> </a:t>
            </a:r>
            <a:endParaRPr lang="en-US" sz="1800">
              <a:ea typeface="Calibri"/>
              <a:cs typeface="Calibri"/>
            </a:endParaRPr>
          </a:p>
          <a:p>
            <a:pPr marL="712470" lvl="1" indent="-255270">
              <a:buClr>
                <a:srgbClr val="94A5BB"/>
              </a:buClr>
              <a:buFont typeface="Courier New,monospace" panose="05000000000000000000" pitchFamily="2" charset="2"/>
              <a:buChar char="o"/>
            </a:pPr>
            <a:r>
              <a:rPr lang="en-GB" sz="1800">
                <a:ea typeface="Calibri"/>
                <a:cs typeface="Calibri"/>
              </a:rPr>
              <a:t>Train using </a:t>
            </a:r>
            <a:r>
              <a:rPr lang="en-GB" sz="1800" err="1">
                <a:ea typeface="Calibri"/>
                <a:cs typeface="Calibri"/>
              </a:rPr>
              <a:t>labeled</a:t>
            </a:r>
            <a:r>
              <a:rPr lang="en-GB" sz="1800">
                <a:ea typeface="Calibri"/>
                <a:cs typeface="Calibri"/>
              </a:rPr>
              <a:t> data and validate performance </a:t>
            </a:r>
            <a:endParaRPr lang="en-GB">
              <a:ea typeface="Calibri"/>
              <a:cs typeface="Calibri"/>
            </a:endParaRPr>
          </a:p>
          <a:p>
            <a:pPr marL="712470" lvl="1" indent="-255270">
              <a:buClr>
                <a:srgbClr val="94A5BB"/>
              </a:buClr>
              <a:buFont typeface="Courier New,monospace" panose="05000000000000000000" pitchFamily="2" charset="2"/>
              <a:buChar char="o"/>
            </a:pPr>
            <a:r>
              <a:rPr lang="en-GB" sz="1800">
                <a:ea typeface="Calibri"/>
                <a:cs typeface="Calibri"/>
              </a:rPr>
              <a:t>Output final prediction for each window or time segment </a:t>
            </a:r>
            <a:endParaRPr lang="en-GB"/>
          </a:p>
          <a:p>
            <a:pPr marL="712470" lvl="1" indent="-255270">
              <a:buClr>
                <a:srgbClr val="94A5BB"/>
              </a:buClr>
              <a:buFont typeface="Courier New,monospace" panose="05000000000000000000" pitchFamily="2" charset="2"/>
              <a:buChar char="o"/>
            </a:pPr>
            <a:endParaRPr lang="en-GB" sz="1800">
              <a:ea typeface="Calibri"/>
              <a:cs typeface="Calibri"/>
            </a:endParaRPr>
          </a:p>
          <a:p>
            <a:pPr marL="712470" lvl="1" indent="-255270">
              <a:buClr>
                <a:srgbClr val="94A5BB"/>
              </a:buClr>
              <a:buFont typeface="Courier New,monospace" panose="05000000000000000000" pitchFamily="2" charset="2"/>
            </a:pPr>
            <a:endParaRPr lang="en-GB" sz="1800">
              <a:ea typeface="Calibri"/>
              <a:cs typeface="Calibri"/>
            </a:endParaRPr>
          </a:p>
        </p:txBody>
      </p:sp>
      <p:pic>
        <p:nvPicPr>
          <p:cNvPr id="7" name="Picture 6" descr="A diagram of a graph">
            <a:extLst>
              <a:ext uri="{FF2B5EF4-FFF2-40B4-BE49-F238E27FC236}">
                <a16:creationId xmlns:a16="http://schemas.microsoft.com/office/drawing/2014/main" id="{FD1D974C-5FFA-B8B6-7DFE-E2F4E299B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78" y="3751162"/>
            <a:ext cx="11293870" cy="2420446"/>
          </a:xfrm>
          <a:prstGeom prst="rect">
            <a:avLst/>
          </a:prstGeom>
        </p:spPr>
      </p:pic>
      <p:sp>
        <p:nvSpPr>
          <p:cNvPr id="6" name="Rectangle 5">
            <a:extLst>
              <a:ext uri="{FF2B5EF4-FFF2-40B4-BE49-F238E27FC236}">
                <a16:creationId xmlns:a16="http://schemas.microsoft.com/office/drawing/2014/main" id="{19AFF679-7A30-FBE6-5EBF-E91DA8EC56E5}"/>
              </a:ext>
            </a:extLst>
          </p:cNvPr>
          <p:cNvSpPr/>
          <p:nvPr/>
        </p:nvSpPr>
        <p:spPr>
          <a:xfrm>
            <a:off x="9692794" y="5326304"/>
            <a:ext cx="711200" cy="660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Tree>
    <p:extLst>
      <p:ext uri="{BB962C8B-B14F-4D97-AF65-F5344CB8AC3E}">
        <p14:creationId xmlns:p14="http://schemas.microsoft.com/office/powerpoint/2010/main" val="4110256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83848C2-3636-9CF0-E0AC-6443B9BAE0E1}"/>
              </a:ext>
            </a:extLst>
          </p:cNvPr>
          <p:cNvSpPr>
            <a:spLocks noGrp="1" noChangeArrowheads="1"/>
          </p:cNvSpPr>
          <p:nvPr>
            <p:ph type="ctrTitle"/>
          </p:nvPr>
        </p:nvSpPr>
        <p:spPr>
          <a:xfrm>
            <a:off x="393700" y="1165836"/>
            <a:ext cx="11382375" cy="3113087"/>
          </a:xfrm>
        </p:spPr>
        <p:txBody>
          <a:bodyPr/>
          <a:lstStyle/>
          <a:p>
            <a:r>
              <a:rPr lang="en-GB" altLang="en-US"/>
              <a:t>Thank you!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4D5368A-1D17-BDAE-6EC4-24BBD6B77760}"/>
            </a:ext>
          </a:extLst>
        </p:cNvPr>
        <p:cNvGrpSpPr/>
        <p:nvPr/>
      </p:nvGrpSpPr>
      <p:grpSpPr>
        <a:xfrm>
          <a:off x="0" y="0"/>
          <a:ext cx="0" cy="0"/>
          <a:chOff x="0" y="0"/>
          <a:chExt cx="0" cy="0"/>
        </a:xfrm>
      </p:grpSpPr>
      <p:sp>
        <p:nvSpPr>
          <p:cNvPr id="16386" name="Title 1">
            <a:extLst>
              <a:ext uri="{FF2B5EF4-FFF2-40B4-BE49-F238E27FC236}">
                <a16:creationId xmlns:a16="http://schemas.microsoft.com/office/drawing/2014/main" id="{C6BD1385-A898-1D61-F017-74ED5F8A1D64}"/>
              </a:ext>
            </a:extLst>
          </p:cNvPr>
          <p:cNvSpPr>
            <a:spLocks noGrp="1" noChangeArrowheads="1"/>
          </p:cNvSpPr>
          <p:nvPr>
            <p:ph type="title"/>
          </p:nvPr>
        </p:nvSpPr>
        <p:spPr>
          <a:xfrm>
            <a:off x="838200" y="366268"/>
            <a:ext cx="11342299" cy="1052513"/>
          </a:xfrm>
        </p:spPr>
        <p:txBody>
          <a:bodyPr/>
          <a:lstStyle/>
          <a:p>
            <a:r>
              <a:rPr lang="en-GB"/>
              <a:t>Feature Engineering with Physiological Signals</a:t>
            </a:r>
            <a:endParaRPr lang="en-US"/>
          </a:p>
        </p:txBody>
      </p:sp>
      <p:sp>
        <p:nvSpPr>
          <p:cNvPr id="16388" name="Footer Placeholder 3">
            <a:extLst>
              <a:ext uri="{FF2B5EF4-FFF2-40B4-BE49-F238E27FC236}">
                <a16:creationId xmlns:a16="http://schemas.microsoft.com/office/drawing/2014/main" id="{20829189-EABD-5CD8-D645-D4EB07483627}"/>
              </a:ext>
            </a:extLst>
          </p:cNvPr>
          <p:cNvSpPr>
            <a:spLocks noGrp="1" noChangeArrowheads="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a:solidFill>
                  <a:schemeClr val="accent2"/>
                </a:solidFill>
              </a:rPr>
              <a:t>ivory-network.eu</a:t>
            </a:r>
          </a:p>
        </p:txBody>
      </p:sp>
      <p:pic>
        <p:nvPicPr>
          <p:cNvPr id="4" name="Picture 3">
            <a:extLst>
              <a:ext uri="{FF2B5EF4-FFF2-40B4-BE49-F238E27FC236}">
                <a16:creationId xmlns:a16="http://schemas.microsoft.com/office/drawing/2014/main" id="{2C62DF66-5975-DF3B-F905-3BE3239243D8}"/>
              </a:ext>
            </a:extLst>
          </p:cNvPr>
          <p:cNvPicPr>
            <a:picLocks noChangeAspect="1"/>
          </p:cNvPicPr>
          <p:nvPr/>
        </p:nvPicPr>
        <p:blipFill>
          <a:blip r:embed="rId2"/>
          <a:stretch>
            <a:fillRect/>
          </a:stretch>
        </p:blipFill>
        <p:spPr>
          <a:xfrm>
            <a:off x="4068039" y="2612801"/>
            <a:ext cx="7953872" cy="795190"/>
          </a:xfrm>
          <a:prstGeom prst="rect">
            <a:avLst/>
          </a:prstGeom>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CB82BD42-C132-686B-94CF-FEA5987969C0}"/>
                  </a:ext>
                </a:extLst>
              </p:cNvPr>
              <p:cNvSpPr txBox="1"/>
              <p:nvPr/>
            </p:nvSpPr>
            <p:spPr>
              <a:xfrm>
                <a:off x="836980" y="1415331"/>
                <a:ext cx="10990967" cy="5096902"/>
              </a:xfrm>
              <a:prstGeom prst="rect">
                <a:avLst/>
              </a:prstGeom>
              <a:noFill/>
            </p:spPr>
            <p:txBody>
              <a:bodyPr wrap="square" rtlCol="0">
                <a:spAutoFit/>
              </a:bodyPr>
              <a:lstStyle/>
              <a:p>
                <a:pPr marL="285750" indent="-285750">
                  <a:buFont typeface="Arial" panose="020B0604020202020204" pitchFamily="34" charset="0"/>
                  <a:buChar char="•"/>
                </a:pPr>
                <a:r>
                  <a:rPr lang="en-US"/>
                  <a:t>Transform a raw signal </a:t>
                </a:r>
                <a14:m>
                  <m:oMath xmlns:m="http://schemas.openxmlformats.org/officeDocument/2006/math">
                    <m:r>
                      <a:rPr lang="en-US" b="1" i="0" smtClean="0">
                        <a:latin typeface="Cambria Math" panose="02040503050406030204" pitchFamily="18" charset="0"/>
                      </a:rPr>
                      <m:t>𝐱</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i="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𝑇</m:t>
                        </m:r>
                      </m:sup>
                    </m:sSup>
                  </m:oMath>
                </a14:m>
                <a:r>
                  <a:rPr lang="en-US" i="1"/>
                  <a:t> </a:t>
                </a:r>
                <a:r>
                  <a:rPr lang="en-US"/>
                  <a:t>into a feature vector </a:t>
                </a:r>
                <a14:m>
                  <m:oMath xmlns:m="http://schemas.openxmlformats.org/officeDocument/2006/math">
                    <m:r>
                      <a:rPr lang="en-US" b="1" i="0" smtClean="0">
                        <a:latin typeface="Cambria Math" panose="02040503050406030204" pitchFamily="18" charset="0"/>
                      </a:rPr>
                      <m:t>𝐳</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𝑑</m:t>
                        </m:r>
                      </m:sup>
                    </m:sSup>
                  </m:oMath>
                </a14:m>
                <a:r>
                  <a:rPr lang="en-US"/>
                  <a:t>.</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Data preprocessing includes: </a:t>
                </a:r>
              </a:p>
              <a:p>
                <a:pPr marL="742950" lvl="1" indent="-285750">
                  <a:buFont typeface="Arial" panose="020B0604020202020204" pitchFamily="34" charset="0"/>
                  <a:buChar char="•"/>
                </a:pPr>
                <a:r>
                  <a:rPr lang="en-US"/>
                  <a:t>Missing value handling</a:t>
                </a:r>
              </a:p>
              <a:p>
                <a:pPr marL="742950" lvl="1" indent="-285750">
                  <a:buFont typeface="Arial" panose="020B0604020202020204" pitchFamily="34" charset="0"/>
                  <a:buChar char="•"/>
                </a:pPr>
                <a:r>
                  <a:rPr lang="en-US"/>
                  <a:t>Resampling</a:t>
                </a:r>
              </a:p>
              <a:p>
                <a:pPr marL="742950" lvl="1" indent="-285750">
                  <a:buFont typeface="Arial" panose="020B0604020202020204" pitchFamily="34" charset="0"/>
                  <a:buChar char="•"/>
                </a:pPr>
                <a:r>
                  <a:rPr lang="en-US"/>
                  <a:t>Normalization</a:t>
                </a:r>
              </a:p>
              <a:p>
                <a:pPr marL="742950" lvl="1" indent="-285750">
                  <a:buFont typeface="Arial" panose="020B0604020202020204" pitchFamily="34" charset="0"/>
                  <a:buChar char="•"/>
                </a:pPr>
                <a:r>
                  <a:rPr lang="en-US"/>
                  <a:t>Filtering</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Signal Quality Index (SQI): Detect corrupted signals and exclude them from the analysis.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Sliding window approach: The signal is segmented into overlapping windows of fixed length </a:t>
                </a:r>
                <a14:m>
                  <m:oMath xmlns:m="http://schemas.openxmlformats.org/officeDocument/2006/math">
                    <m:r>
                      <a:rPr lang="en-US" b="0" i="1" smtClean="0">
                        <a:latin typeface="Cambria Math" panose="02040503050406030204" pitchFamily="18" charset="0"/>
                      </a:rPr>
                      <m:t>𝑊</m:t>
                    </m:r>
                  </m:oMath>
                </a14:m>
                <a:r>
                  <a:rPr lang="en-US" i="1"/>
                  <a:t>, </a:t>
                </a:r>
                <a:r>
                  <a:rPr lang="en-US"/>
                  <a:t>producing segments </a:t>
                </a:r>
                <a14:m>
                  <m:oMath xmlns:m="http://schemas.openxmlformats.org/officeDocument/2006/math">
                    <m:sSup>
                      <m:sSupPr>
                        <m:ctrlPr>
                          <a:rPr lang="en-US" b="0" i="1" smtClean="0">
                            <a:latin typeface="Cambria Math" panose="02040503050406030204" pitchFamily="18" charset="0"/>
                          </a:rPr>
                        </m:ctrlPr>
                      </m:sSupPr>
                      <m:e>
                        <m:r>
                          <a:rPr lang="en-US" b="1" i="0" smtClean="0">
                            <a:latin typeface="Cambria Math" panose="02040503050406030204" pitchFamily="18" charset="0"/>
                          </a:rPr>
                          <m:t>𝐱</m:t>
                        </m:r>
                      </m:e>
                      <m:sup>
                        <m:r>
                          <a:rPr lang="en-US" b="0" i="1" smtClean="0">
                            <a:latin typeface="Cambria Math" panose="02040503050406030204" pitchFamily="18" charset="0"/>
                          </a:rPr>
                          <m:t>(</m:t>
                        </m:r>
                        <m:r>
                          <m:rPr>
                            <m:sty m:val="p"/>
                          </m:rPr>
                          <a:rPr lang="en-US" b="0" i="1" smtClean="0">
                            <a:latin typeface="Cambria Math" panose="02040503050406030204" pitchFamily="18" charset="0"/>
                          </a:rPr>
                          <m:t>i</m:t>
                        </m:r>
                        <m:r>
                          <a:rPr lang="en-US" b="0" i="1" smtClean="0">
                            <a:latin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𝑊</m:t>
                        </m:r>
                      </m:sup>
                    </m:sSup>
                  </m:oMath>
                </a14:m>
                <a:r>
                  <a:rPr lang="en-US"/>
                  <a:t>. For each segment, a feature extraction function </a:t>
                </a:r>
                <a14:m>
                  <m:oMath xmlns:m="http://schemas.openxmlformats.org/officeDocument/2006/math">
                    <m:r>
                      <a:rPr lang="en-US" b="0" i="1" smtClean="0">
                        <a:latin typeface="Cambria Math" panose="02040503050406030204" pitchFamily="18" charset="0"/>
                      </a:rPr>
                      <m:t>𝜑</m:t>
                    </m:r>
                    <m:r>
                      <a:rPr lang="en-US" b="0" i="1" smtClean="0">
                        <a:latin typeface="Cambria Math" panose="02040503050406030204" pitchFamily="18" charset="0"/>
                      </a:rPr>
                      <m:t>(.)</m:t>
                    </m:r>
                  </m:oMath>
                </a14:m>
                <a:r>
                  <a:rPr lang="en-US"/>
                  <a:t> maps the window into a feature vector.</a:t>
                </a:r>
              </a:p>
              <a:p>
                <a:pPr marL="285750" indent="-285750">
                  <a:buFont typeface="Arial" panose="020B0604020202020204" pitchFamily="34" charset="0"/>
                  <a:buChar char="•"/>
                </a:pPr>
                <a:endParaRPr lang="en-US" i="1"/>
              </a:p>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1">
                              <a:latin typeface="Cambria Math" panose="02040503050406030204" pitchFamily="18" charset="0"/>
                            </a:rPr>
                            <m:t>𝐳</m:t>
                          </m:r>
                        </m:e>
                        <m:sup>
                          <m:r>
                            <a:rPr lang="en-US" b="0" i="1" smtClean="0">
                              <a:latin typeface="Cambria Math" panose="02040503050406030204" pitchFamily="18" charset="0"/>
                            </a:rPr>
                            <m:t>(</m:t>
                          </m:r>
                          <m:r>
                            <m:rPr>
                              <m:sty m:val="p"/>
                            </m:rPr>
                            <a:rPr lang="en-US" b="0" i="1" smtClean="0">
                              <a:latin typeface="Cambria Math" panose="02040503050406030204" pitchFamily="18" charset="0"/>
                            </a:rPr>
                            <m:t>i</m:t>
                          </m:r>
                          <m:r>
                            <a:rPr lang="en-US" b="0" i="1" smtClean="0">
                              <a:latin typeface="Cambria Math" panose="02040503050406030204" pitchFamily="18" charset="0"/>
                            </a:rPr>
                            <m:t>)</m:t>
                          </m:r>
                        </m:sup>
                      </m:sSup>
                      <m:r>
                        <a:rPr lang="en-US" b="0" i="1" smtClean="0">
                          <a:latin typeface="Cambria Math" panose="02040503050406030204" pitchFamily="18" charset="0"/>
                        </a:rPr>
                        <m:t>=</m:t>
                      </m:r>
                      <m:r>
                        <a:rPr lang="en-US" i="1">
                          <a:latin typeface="Cambria Math" panose="02040503050406030204" pitchFamily="18" charset="0"/>
                        </a:rPr>
                        <m:t>𝜑</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a:latin typeface="Cambria Math" panose="02040503050406030204" pitchFamily="18" charset="0"/>
                            </a:rPr>
                            <m:t>𝐱</m:t>
                          </m:r>
                        </m:e>
                        <m:sup>
                          <m:r>
                            <a:rPr lang="en-US" b="0" i="1" smtClean="0">
                              <a:latin typeface="Cambria Math" panose="02040503050406030204" pitchFamily="18" charset="0"/>
                            </a:rPr>
                            <m:t>(</m:t>
                          </m:r>
                          <m:r>
                            <m:rPr>
                              <m:sty m:val="p"/>
                            </m:rPr>
                            <a:rPr lang="en-US" b="0" i="1" smtClean="0">
                              <a:latin typeface="Cambria Math" panose="02040503050406030204" pitchFamily="18" charset="0"/>
                            </a:rPr>
                            <m:t>i</m:t>
                          </m:r>
                          <m:r>
                            <a:rPr lang="en-US" b="0" i="1" smtClean="0">
                              <a:latin typeface="Cambria Math" panose="02040503050406030204" pitchFamily="18" charset="0"/>
                            </a:rPr>
                            <m:t>)</m:t>
                          </m:r>
                        </m:sup>
                      </m:sSup>
                      <m:r>
                        <a:rPr lang="en-US" b="0" i="1" smtClean="0">
                          <a:latin typeface="Cambria Math" panose="02040503050406030204" pitchFamily="18" charset="0"/>
                        </a:rPr>
                        <m:t>)</m:t>
                      </m:r>
                    </m:oMath>
                  </m:oMathPara>
                </a14:m>
                <a:endParaRPr lang="en-US" i="1"/>
              </a:p>
              <a:p>
                <a:endParaRPr lang="en-US" i="1"/>
              </a:p>
              <a:p>
                <a:r>
                  <a:rPr lang="en-US"/>
                  <a:t>      where </a:t>
                </a:r>
                <a14:m>
                  <m:oMath xmlns:m="http://schemas.openxmlformats.org/officeDocument/2006/math">
                    <m:sSup>
                      <m:sSupPr>
                        <m:ctrlPr>
                          <a:rPr lang="en-US" b="1" i="1" smtClean="0">
                            <a:latin typeface="Cambria Math" panose="02040503050406030204" pitchFamily="18" charset="0"/>
                          </a:rPr>
                        </m:ctrlPr>
                      </m:sSupPr>
                      <m:e>
                        <m:r>
                          <a:rPr lang="en-US" b="1">
                            <a:latin typeface="Cambria Math" panose="02040503050406030204" pitchFamily="18" charset="0"/>
                          </a:rPr>
                          <m:t>𝐳</m:t>
                        </m:r>
                      </m:e>
                      <m:sup>
                        <m:r>
                          <a:rPr lang="en-US" b="1" i="1" smtClean="0">
                            <a:latin typeface="Cambria Math" panose="02040503050406030204" pitchFamily="18" charset="0"/>
                          </a:rPr>
                          <m:t>(</m:t>
                        </m:r>
                        <m:r>
                          <m:rPr>
                            <m:sty m:val="p"/>
                          </m:rPr>
                          <a:rPr lang="en-US" b="1" i="1" smtClean="0">
                            <a:latin typeface="Cambria Math" panose="02040503050406030204" pitchFamily="18" charset="0"/>
                          </a:rPr>
                          <m:t>i</m:t>
                        </m:r>
                        <m:r>
                          <a:rPr lang="en-US" b="1" i="1" smtClean="0">
                            <a:latin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𝑑</m:t>
                        </m:r>
                      </m:sup>
                    </m:sSup>
                  </m:oMath>
                </a14:m>
                <a:r>
                  <a:rPr lang="en-US"/>
                  <a:t>. The collection of feature vectors form a matrix </a:t>
                </a:r>
                <a14:m>
                  <m:oMath xmlns:m="http://schemas.openxmlformats.org/officeDocument/2006/math">
                    <m:r>
                      <a:rPr lang="en-US" b="1" i="0" smtClean="0">
                        <a:latin typeface="Cambria Math" panose="02040503050406030204" pitchFamily="18" charset="0"/>
                      </a:rPr>
                      <m:t>𝐙</m:t>
                    </m:r>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x</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𝑑</m:t>
                        </m:r>
                      </m:sup>
                    </m:sSup>
                  </m:oMath>
                </a14:m>
                <a:r>
                  <a:rPr lang="en-US" i="1"/>
                  <a:t> </a:t>
                </a:r>
                <a:r>
                  <a:rPr lang="en-US"/>
                  <a:t>which is</a:t>
                </a:r>
                <a:br>
                  <a:rPr lang="en-US" i="1"/>
                </a:br>
                <a:r>
                  <a:rPr lang="en-US" i="1"/>
                  <a:t>      </a:t>
                </a:r>
                <a:r>
                  <a:rPr lang="en-US"/>
                  <a:t>used as an input for an ML model.</a:t>
                </a:r>
              </a:p>
            </p:txBody>
          </p:sp>
        </mc:Choice>
        <mc:Fallback>
          <p:sp>
            <p:nvSpPr>
              <p:cNvPr id="3" name="TextBox 2">
                <a:extLst>
                  <a:ext uri="{FF2B5EF4-FFF2-40B4-BE49-F238E27FC236}">
                    <a16:creationId xmlns:a16="http://schemas.microsoft.com/office/drawing/2014/main" id="{CB82BD42-C132-686B-94CF-FEA5987969C0}"/>
                  </a:ext>
                </a:extLst>
              </p:cNvPr>
              <p:cNvSpPr txBox="1">
                <a:spLocks noRot="1" noChangeAspect="1" noMove="1" noResize="1" noEditPoints="1" noAdjustHandles="1" noChangeArrowheads="1" noChangeShapeType="1" noTextEdit="1"/>
              </p:cNvSpPr>
              <p:nvPr/>
            </p:nvSpPr>
            <p:spPr>
              <a:xfrm>
                <a:off x="836980" y="1415331"/>
                <a:ext cx="10990967" cy="5096902"/>
              </a:xfrm>
              <a:prstGeom prst="rect">
                <a:avLst/>
              </a:prstGeom>
              <a:blipFill>
                <a:blip r:embed="rId3"/>
                <a:stretch>
                  <a:fillRect l="-333" t="-478" b="-1435"/>
                </a:stretch>
              </a:blipFill>
            </p:spPr>
            <p:txBody>
              <a:bodyPr/>
              <a:lstStyle/>
              <a:p>
                <a:r>
                  <a:rPr lang="en-US">
                    <a:noFill/>
                  </a:rPr>
                  <a:t> </a:t>
                </a:r>
              </a:p>
            </p:txBody>
          </p:sp>
        </mc:Fallback>
      </mc:AlternateContent>
    </p:spTree>
    <p:extLst>
      <p:ext uri="{BB962C8B-B14F-4D97-AF65-F5344CB8AC3E}">
        <p14:creationId xmlns:p14="http://schemas.microsoft.com/office/powerpoint/2010/main" val="2736231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73C9F7B-878A-753F-F68F-2112D0A621AB}"/>
            </a:ext>
          </a:extLst>
        </p:cNvPr>
        <p:cNvGrpSpPr/>
        <p:nvPr/>
      </p:nvGrpSpPr>
      <p:grpSpPr>
        <a:xfrm>
          <a:off x="0" y="0"/>
          <a:ext cx="0" cy="0"/>
          <a:chOff x="0" y="0"/>
          <a:chExt cx="0" cy="0"/>
        </a:xfrm>
      </p:grpSpPr>
      <p:sp>
        <p:nvSpPr>
          <p:cNvPr id="16386" name="Title 1">
            <a:extLst>
              <a:ext uri="{FF2B5EF4-FFF2-40B4-BE49-F238E27FC236}">
                <a16:creationId xmlns:a16="http://schemas.microsoft.com/office/drawing/2014/main" id="{48CC6299-8C75-1838-E276-91695031244D}"/>
              </a:ext>
            </a:extLst>
          </p:cNvPr>
          <p:cNvSpPr>
            <a:spLocks noGrp="1" noChangeArrowheads="1"/>
          </p:cNvSpPr>
          <p:nvPr>
            <p:ph type="title"/>
          </p:nvPr>
        </p:nvSpPr>
        <p:spPr>
          <a:xfrm>
            <a:off x="838200" y="366268"/>
            <a:ext cx="11342299" cy="1052513"/>
          </a:xfrm>
        </p:spPr>
        <p:txBody>
          <a:bodyPr/>
          <a:lstStyle/>
          <a:p>
            <a:r>
              <a:rPr lang="en-GB"/>
              <a:t>Feature Engineering with Physiological Signals</a:t>
            </a:r>
            <a:endParaRPr lang="en-US"/>
          </a:p>
        </p:txBody>
      </p:sp>
      <p:sp>
        <p:nvSpPr>
          <p:cNvPr id="16388" name="Footer Placeholder 3">
            <a:extLst>
              <a:ext uri="{FF2B5EF4-FFF2-40B4-BE49-F238E27FC236}">
                <a16:creationId xmlns:a16="http://schemas.microsoft.com/office/drawing/2014/main" id="{938BB05E-D834-284A-2812-4EF17B210350}"/>
              </a:ext>
            </a:extLst>
          </p:cNvPr>
          <p:cNvSpPr>
            <a:spLocks noGrp="1" noChangeArrowheads="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a:solidFill>
                  <a:schemeClr val="accent2"/>
                </a:solidFill>
              </a:rPr>
              <a:t>ivory-network.eu</a:t>
            </a:r>
          </a:p>
        </p:txBody>
      </p:sp>
      <p:sp>
        <p:nvSpPr>
          <p:cNvPr id="16" name="Content Placeholder 2">
            <a:extLst>
              <a:ext uri="{FF2B5EF4-FFF2-40B4-BE49-F238E27FC236}">
                <a16:creationId xmlns:a16="http://schemas.microsoft.com/office/drawing/2014/main" id="{2E84C101-572D-3ED8-1FCE-CC728CAE08B5}"/>
              </a:ext>
            </a:extLst>
          </p:cNvPr>
          <p:cNvSpPr txBox="1">
            <a:spLocks/>
          </p:cNvSpPr>
          <p:nvPr/>
        </p:nvSpPr>
        <p:spPr bwMode="auto">
          <a:xfrm>
            <a:off x="558477" y="1716720"/>
            <a:ext cx="7303105" cy="428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7188" indent="-357188" algn="l" rtl="0" eaLnBrk="1" fontAlgn="base" hangingPunct="1">
              <a:lnSpc>
                <a:spcPct val="90000"/>
              </a:lnSpc>
              <a:spcBef>
                <a:spcPts val="1000"/>
              </a:spcBef>
              <a:spcAft>
                <a:spcPct val="0"/>
              </a:spcAft>
              <a:buClr>
                <a:schemeClr val="accent1">
                  <a:lumMod val="60000"/>
                  <a:lumOff val="40000"/>
                </a:schemeClr>
              </a:buClr>
              <a:buSzPct val="90000"/>
              <a:buFont typeface="Wingdings" panose="05000000000000000000" pitchFamily="2" charset="2"/>
              <a:buChar char="v"/>
              <a:defRPr sz="2800" kern="1200">
                <a:solidFill>
                  <a:schemeClr val="tx1"/>
                </a:solidFill>
                <a:latin typeface="+mn-lt"/>
                <a:ea typeface="+mn-ea"/>
                <a:cs typeface="+mn-cs"/>
              </a:defRPr>
            </a:lvl1pPr>
            <a:lvl2pPr marL="712788" indent="-255588" algn="l" rtl="0" eaLnBrk="1" fontAlgn="base" hangingPunct="1">
              <a:lnSpc>
                <a:spcPct val="90000"/>
              </a:lnSpc>
              <a:spcBef>
                <a:spcPts val="500"/>
              </a:spcBef>
              <a:spcAft>
                <a:spcPct val="0"/>
              </a:spcAft>
              <a:buClr>
                <a:schemeClr val="accent1">
                  <a:lumMod val="60000"/>
                  <a:lumOff val="40000"/>
                </a:schemeClr>
              </a:buClr>
              <a:buSzPct val="90000"/>
              <a:buFont typeface="Courier New" panose="02070309020205020404" pitchFamily="49" charset="0"/>
              <a:buChar char="o"/>
              <a:defRPr sz="2400" kern="1200">
                <a:solidFill>
                  <a:schemeClr val="tx1"/>
                </a:solidFill>
                <a:latin typeface="+mn-lt"/>
                <a:ea typeface="+mn-ea"/>
                <a:cs typeface="+mn-cs"/>
              </a:defRPr>
            </a:lvl2pPr>
            <a:lvl3pPr marL="1162050" indent="-247650" algn="l" rtl="0" eaLnBrk="1" fontAlgn="base" hangingPunct="1">
              <a:lnSpc>
                <a:spcPct val="90000"/>
              </a:lnSpc>
              <a:spcBef>
                <a:spcPts val="500"/>
              </a:spcBef>
              <a:spcAft>
                <a:spcPct val="0"/>
              </a:spcAft>
              <a:buClr>
                <a:schemeClr val="accent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870" indent="-356870">
              <a:buClr>
                <a:srgbClr val="94A5BB"/>
              </a:buClr>
            </a:pPr>
            <a:r>
              <a:rPr lang="en-GB" sz="1800">
                <a:ea typeface="+mn-lt"/>
                <a:cs typeface="+mn-lt"/>
              </a:rPr>
              <a:t>Transform a raw signal </a:t>
            </a:r>
            <a:r>
              <a:rPr lang="en-GB" sz="1800" b="1" err="1">
                <a:latin typeface="Cambria Math"/>
                <a:ea typeface="Cambria Math"/>
                <a:cs typeface="+mn-lt"/>
              </a:rPr>
              <a:t>x</a:t>
            </a:r>
            <a:r>
              <a:rPr lang="en-GB" sz="1800" err="1">
                <a:latin typeface="Cambria Math"/>
                <a:ea typeface="Cambria Math"/>
                <a:cs typeface="+mn-lt"/>
              </a:rPr>
              <a:t>∈R^T</a:t>
            </a:r>
            <a:r>
              <a:rPr lang="en-GB" sz="1800" i="1">
                <a:ea typeface="+mn-lt"/>
                <a:cs typeface="+mn-lt"/>
              </a:rPr>
              <a:t> </a:t>
            </a:r>
            <a:r>
              <a:rPr lang="en-GB" sz="1800">
                <a:ea typeface="+mn-lt"/>
                <a:cs typeface="+mn-lt"/>
              </a:rPr>
              <a:t>into a feature vector </a:t>
            </a:r>
            <a:r>
              <a:rPr lang="en-GB" sz="1800" b="1" err="1">
                <a:latin typeface="Cambria Math"/>
                <a:ea typeface="Cambria Math"/>
                <a:cs typeface="+mn-lt"/>
              </a:rPr>
              <a:t>z</a:t>
            </a:r>
            <a:r>
              <a:rPr lang="en-GB" sz="1800" err="1">
                <a:latin typeface="Cambria Math"/>
                <a:ea typeface="Cambria Math"/>
                <a:cs typeface="+mn-lt"/>
              </a:rPr>
              <a:t>∈R^d</a:t>
            </a:r>
            <a:r>
              <a:rPr lang="en-GB" sz="1800">
                <a:ea typeface="+mn-lt"/>
                <a:cs typeface="+mn-lt"/>
              </a:rPr>
              <a:t>.</a:t>
            </a:r>
          </a:p>
          <a:p>
            <a:pPr marL="356870" indent="-356870">
              <a:buClr>
                <a:srgbClr val="94A5BB"/>
              </a:buClr>
            </a:pPr>
            <a:r>
              <a:rPr lang="en-GB" sz="1800">
                <a:ea typeface="Calibri"/>
                <a:cs typeface="Calibri"/>
              </a:rPr>
              <a:t>Data preprocessing includes:</a:t>
            </a:r>
          </a:p>
          <a:p>
            <a:pPr marL="712470" lvl="1" indent="-255270">
              <a:buClr>
                <a:srgbClr val="94A5BB"/>
              </a:buClr>
              <a:buFont typeface="Courier New"/>
              <a:buChar char="o"/>
            </a:pPr>
            <a:r>
              <a:rPr lang="en-GB" sz="1800">
                <a:ea typeface="Calibri"/>
                <a:cs typeface="Calibri"/>
              </a:rPr>
              <a:t>Missing value handling</a:t>
            </a:r>
          </a:p>
          <a:p>
            <a:pPr marL="712470" lvl="1" indent="-255270">
              <a:buClr>
                <a:srgbClr val="94A5BB"/>
              </a:buClr>
            </a:pPr>
            <a:r>
              <a:rPr lang="en-GB" sz="1800">
                <a:ea typeface="Calibri"/>
                <a:cs typeface="Calibri"/>
              </a:rPr>
              <a:t>Resampling</a:t>
            </a:r>
          </a:p>
          <a:p>
            <a:pPr marL="712470" lvl="1" indent="-255270">
              <a:buClr>
                <a:srgbClr val="94A5BB"/>
              </a:buClr>
            </a:pPr>
            <a:r>
              <a:rPr lang="en-GB" sz="1800">
                <a:ea typeface="Calibri"/>
                <a:cs typeface="Calibri"/>
              </a:rPr>
              <a:t>Normalization</a:t>
            </a:r>
          </a:p>
          <a:p>
            <a:pPr marL="712470" lvl="1" indent="-255270">
              <a:buClr>
                <a:srgbClr val="94A5BB"/>
              </a:buClr>
            </a:pPr>
            <a:r>
              <a:rPr lang="en-GB" sz="1800">
                <a:ea typeface="Calibri"/>
                <a:cs typeface="Calibri"/>
              </a:rPr>
              <a:t>Filtering</a:t>
            </a:r>
          </a:p>
          <a:p>
            <a:pPr marL="356870" indent="-356870">
              <a:buClr>
                <a:srgbClr val="94A5BB"/>
              </a:buClr>
            </a:pPr>
            <a:r>
              <a:rPr lang="en-GB" sz="1800">
                <a:ea typeface="Calibri"/>
                <a:cs typeface="Calibri"/>
              </a:rPr>
              <a:t>Signal Quality Index (SQI): Detect corrupted signals and exclude them from the analysis.</a:t>
            </a:r>
          </a:p>
          <a:p>
            <a:pPr marL="356870" indent="-356870">
              <a:buClr>
                <a:srgbClr val="94A5BB"/>
              </a:buClr>
            </a:pPr>
            <a:endParaRPr lang="en-GB" sz="1800">
              <a:ea typeface="Calibri"/>
              <a:cs typeface="Calibri"/>
            </a:endParaRPr>
          </a:p>
          <a:p>
            <a:pPr marL="356870" indent="-356870">
              <a:buClr>
                <a:srgbClr val="94A5BB"/>
              </a:buClr>
            </a:pPr>
            <a:endParaRPr lang="en-GB" sz="1800">
              <a:ea typeface="Calibri"/>
              <a:cs typeface="Calibri"/>
            </a:endParaRPr>
          </a:p>
          <a:p>
            <a:pPr marL="356870" indent="-356870">
              <a:buClr>
                <a:srgbClr val="94A5BB"/>
              </a:buClr>
            </a:pPr>
            <a:endParaRPr lang="en-GB" sz="1800">
              <a:ea typeface="Calibri"/>
              <a:cs typeface="Calibri"/>
            </a:endParaRPr>
          </a:p>
          <a:p>
            <a:pPr marL="0" indent="0">
              <a:buClr>
                <a:srgbClr val="556A85">
                  <a:lumMod val="60000"/>
                  <a:lumOff val="40000"/>
                </a:srgbClr>
              </a:buClr>
              <a:buNone/>
            </a:pPr>
            <a:endParaRPr lang="en-GB" sz="1800">
              <a:ea typeface="Calibri"/>
              <a:cs typeface="Calibri"/>
            </a:endParaRPr>
          </a:p>
          <a:p>
            <a:pPr marL="356870" indent="-356870">
              <a:buClr>
                <a:srgbClr val="94A5BB"/>
              </a:buClr>
            </a:pPr>
            <a:endParaRPr lang="en-GB" sz="1800">
              <a:ea typeface="Calibri"/>
              <a:cs typeface="Calibri"/>
            </a:endParaRPr>
          </a:p>
          <a:p>
            <a:pPr marL="356870" indent="-356870">
              <a:buClr>
                <a:srgbClr val="94A5BB"/>
              </a:buClr>
            </a:pPr>
            <a:endParaRPr lang="en-GB" sz="1800">
              <a:ea typeface="Calibri"/>
              <a:cs typeface="Calibri"/>
            </a:endParaRPr>
          </a:p>
          <a:p>
            <a:pPr marL="712470" lvl="1" indent="-255270">
              <a:buClr>
                <a:srgbClr val="94A5BB"/>
              </a:buClr>
            </a:pPr>
            <a:endParaRPr lang="en-GB" sz="1800">
              <a:ea typeface="Calibri"/>
              <a:cs typeface="Calibri"/>
            </a:endParaRPr>
          </a:p>
          <a:p>
            <a:pPr marL="356870" indent="-356870">
              <a:buClr>
                <a:srgbClr val="94A5BB"/>
              </a:buClr>
            </a:pPr>
            <a:endParaRPr lang="en-GB" altLang="en-US" sz="1800">
              <a:ea typeface="Calibri"/>
              <a:cs typeface="Calibri"/>
            </a:endParaRPr>
          </a:p>
        </p:txBody>
      </p:sp>
      <p:pic>
        <p:nvPicPr>
          <p:cNvPr id="4" name="Picture 3">
            <a:extLst>
              <a:ext uri="{FF2B5EF4-FFF2-40B4-BE49-F238E27FC236}">
                <a16:creationId xmlns:a16="http://schemas.microsoft.com/office/drawing/2014/main" id="{EA120D7B-0061-B7CB-AC06-9F75DCA37059}"/>
              </a:ext>
            </a:extLst>
          </p:cNvPr>
          <p:cNvPicPr>
            <a:picLocks noChangeAspect="1"/>
          </p:cNvPicPr>
          <p:nvPr/>
        </p:nvPicPr>
        <p:blipFill>
          <a:blip r:embed="rId2"/>
          <a:stretch>
            <a:fillRect/>
          </a:stretch>
        </p:blipFill>
        <p:spPr>
          <a:xfrm>
            <a:off x="4068039" y="2612801"/>
            <a:ext cx="7953872" cy="795190"/>
          </a:xfrm>
          <a:prstGeom prst="rect">
            <a:avLst/>
          </a:prstGeom>
        </p:spPr>
      </p:pic>
      <p:sp>
        <p:nvSpPr>
          <p:cNvPr id="5" name="Content Placeholder 2">
            <a:extLst>
              <a:ext uri="{FF2B5EF4-FFF2-40B4-BE49-F238E27FC236}">
                <a16:creationId xmlns:a16="http://schemas.microsoft.com/office/drawing/2014/main" id="{00A322EA-3577-3CCC-C948-E5428ADEFA5D}"/>
              </a:ext>
            </a:extLst>
          </p:cNvPr>
          <p:cNvSpPr txBox="1">
            <a:spLocks/>
          </p:cNvSpPr>
          <p:nvPr/>
        </p:nvSpPr>
        <p:spPr bwMode="auto">
          <a:xfrm>
            <a:off x="558477" y="4336095"/>
            <a:ext cx="10562016" cy="150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7188" indent="-357188" algn="l" rtl="0" eaLnBrk="1" fontAlgn="base" hangingPunct="1">
              <a:lnSpc>
                <a:spcPct val="90000"/>
              </a:lnSpc>
              <a:spcBef>
                <a:spcPts val="1000"/>
              </a:spcBef>
              <a:spcAft>
                <a:spcPct val="0"/>
              </a:spcAft>
              <a:buClr>
                <a:schemeClr val="accent1">
                  <a:lumMod val="60000"/>
                  <a:lumOff val="40000"/>
                </a:schemeClr>
              </a:buClr>
              <a:buSzPct val="90000"/>
              <a:buFont typeface="Wingdings" panose="05000000000000000000" pitchFamily="2" charset="2"/>
              <a:buChar char="v"/>
              <a:defRPr sz="2800" kern="1200">
                <a:solidFill>
                  <a:schemeClr val="tx1"/>
                </a:solidFill>
                <a:latin typeface="+mn-lt"/>
                <a:ea typeface="+mn-ea"/>
                <a:cs typeface="+mn-cs"/>
              </a:defRPr>
            </a:lvl1pPr>
            <a:lvl2pPr marL="712788" indent="-255588" algn="l" rtl="0" eaLnBrk="1" fontAlgn="base" hangingPunct="1">
              <a:lnSpc>
                <a:spcPct val="90000"/>
              </a:lnSpc>
              <a:spcBef>
                <a:spcPts val="500"/>
              </a:spcBef>
              <a:spcAft>
                <a:spcPct val="0"/>
              </a:spcAft>
              <a:buClr>
                <a:schemeClr val="accent1">
                  <a:lumMod val="60000"/>
                  <a:lumOff val="40000"/>
                </a:schemeClr>
              </a:buClr>
              <a:buSzPct val="90000"/>
              <a:buFont typeface="Courier New" panose="02070309020205020404" pitchFamily="49" charset="0"/>
              <a:buChar char="o"/>
              <a:defRPr sz="2400" kern="1200">
                <a:solidFill>
                  <a:schemeClr val="tx1"/>
                </a:solidFill>
                <a:latin typeface="+mn-lt"/>
                <a:ea typeface="+mn-ea"/>
                <a:cs typeface="+mn-cs"/>
              </a:defRPr>
            </a:lvl2pPr>
            <a:lvl3pPr marL="1162050" indent="-247650" algn="l" rtl="0" eaLnBrk="1" fontAlgn="base" hangingPunct="1">
              <a:lnSpc>
                <a:spcPct val="90000"/>
              </a:lnSpc>
              <a:spcBef>
                <a:spcPts val="500"/>
              </a:spcBef>
              <a:spcAft>
                <a:spcPct val="0"/>
              </a:spcAft>
              <a:buClr>
                <a:schemeClr val="accent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870" indent="-356870">
              <a:buClr>
                <a:srgbClr val="94A5BB"/>
              </a:buClr>
            </a:pPr>
            <a:r>
              <a:rPr lang="en-GB" sz="1800">
                <a:ea typeface="+mn-lt"/>
                <a:cs typeface="+mn-lt"/>
              </a:rPr>
              <a:t>Sliding window approach: The signal </a:t>
            </a:r>
            <a:r>
              <a:rPr lang="en-GB" sz="1800">
                <a:latin typeface="Calibri"/>
                <a:ea typeface="Calibri"/>
                <a:cs typeface="+mn-lt"/>
              </a:rPr>
              <a:t>is segmented into overlapping windows of fixed length </a:t>
            </a:r>
            <a:r>
              <a:rPr lang="en-GB" sz="1800">
                <a:latin typeface="Cambria Math"/>
                <a:ea typeface="Cambria Math"/>
                <a:cs typeface="+mn-lt"/>
              </a:rPr>
              <a:t>W</a:t>
            </a:r>
            <a:r>
              <a:rPr lang="en-GB" sz="1800" i="1">
                <a:latin typeface="Calibri"/>
                <a:ea typeface="Calibri"/>
                <a:cs typeface="+mn-lt"/>
              </a:rPr>
              <a:t>, </a:t>
            </a:r>
            <a:r>
              <a:rPr lang="en-GB" sz="1800">
                <a:latin typeface="Calibri"/>
                <a:ea typeface="Calibri"/>
                <a:cs typeface="+mn-lt"/>
              </a:rPr>
              <a:t>producing segments </a:t>
            </a:r>
            <a:r>
              <a:rPr lang="en-GB" sz="1800" b="1">
                <a:latin typeface="Cambria Math"/>
                <a:ea typeface="Cambria Math"/>
                <a:cs typeface="+mn-lt"/>
              </a:rPr>
              <a:t>x</a:t>
            </a:r>
            <a:r>
              <a:rPr lang="en-GB" sz="1800">
                <a:latin typeface="Cambria Math"/>
                <a:ea typeface="Cambria Math"/>
                <a:cs typeface="+mn-lt"/>
              </a:rPr>
              <a:t>^((</a:t>
            </a:r>
            <a:r>
              <a:rPr lang="en-GB" sz="1800" err="1">
                <a:latin typeface="Cambria Math"/>
                <a:ea typeface="Cambria Math"/>
                <a:cs typeface="+mn-lt"/>
              </a:rPr>
              <a:t>i</a:t>
            </a:r>
            <a:r>
              <a:rPr lang="en-GB" sz="1800">
                <a:latin typeface="Cambria Math"/>
                <a:ea typeface="Cambria Math"/>
                <a:cs typeface="+mn-lt"/>
              </a:rPr>
              <a:t>))∈R^W</a:t>
            </a:r>
            <a:r>
              <a:rPr lang="en-GB" sz="1800">
                <a:latin typeface="Calibri"/>
                <a:ea typeface="Calibri"/>
                <a:cs typeface="+mn-lt"/>
              </a:rPr>
              <a:t>. For each segment, a feature extraction function </a:t>
            </a:r>
            <a:r>
              <a:rPr lang="en-GB" sz="1800">
                <a:latin typeface="Cambria Math"/>
                <a:ea typeface="Cambria Math"/>
                <a:cs typeface="+mn-lt"/>
              </a:rPr>
              <a:t>φ(.)</a:t>
            </a:r>
            <a:r>
              <a:rPr lang="en-GB" sz="1800">
                <a:latin typeface="Calibri"/>
                <a:ea typeface="Calibri"/>
                <a:cs typeface="+mn-lt"/>
              </a:rPr>
              <a:t> maps the window </a:t>
            </a:r>
            <a:r>
              <a:rPr lang="en-GB" sz="1800">
                <a:ea typeface="+mn-lt"/>
                <a:cs typeface="+mn-lt"/>
              </a:rPr>
              <a:t>into a feature </a:t>
            </a:r>
            <a:r>
              <a:rPr lang="en-GB" sz="1800" err="1">
                <a:ea typeface="+mn-lt"/>
                <a:cs typeface="+mn-lt"/>
              </a:rPr>
              <a:t>vector.</a:t>
            </a:r>
            <a:r>
              <a:rPr lang="en-GB" sz="1800" b="1" err="1">
                <a:latin typeface="Cambria Math"/>
                <a:ea typeface="Cambria Math"/>
                <a:cs typeface="+mn-lt"/>
              </a:rPr>
              <a:t>z</a:t>
            </a:r>
            <a:r>
              <a:rPr lang="en-GB" sz="1800" b="1">
                <a:latin typeface="Cambria Math"/>
                <a:ea typeface="Cambria Math"/>
                <a:cs typeface="+mn-lt"/>
              </a:rPr>
              <a:t>^(</a:t>
            </a:r>
            <a:r>
              <a:rPr lang="en-GB" sz="1800">
                <a:latin typeface="Cambria Math"/>
                <a:ea typeface="Cambria Math"/>
                <a:cs typeface="+mn-lt"/>
              </a:rPr>
              <a:t>(</a:t>
            </a:r>
            <a:r>
              <a:rPr lang="en-GB" sz="1800" err="1">
                <a:latin typeface="Cambria Math"/>
                <a:ea typeface="Cambria Math"/>
                <a:cs typeface="+mn-lt"/>
              </a:rPr>
              <a:t>i</a:t>
            </a:r>
            <a:r>
              <a:rPr lang="en-GB" sz="1800">
                <a:latin typeface="Cambria Math"/>
                <a:ea typeface="Cambria Math"/>
                <a:cs typeface="+mn-lt"/>
              </a:rPr>
              <a:t>))=φ(</a:t>
            </a:r>
            <a:r>
              <a:rPr lang="en-GB" sz="1800" b="1">
                <a:latin typeface="Cambria Math"/>
                <a:ea typeface="Cambria Math"/>
                <a:cs typeface="+mn-lt"/>
              </a:rPr>
              <a:t>x</a:t>
            </a:r>
            <a:r>
              <a:rPr lang="en-GB" sz="1800">
                <a:latin typeface="Cambria Math"/>
                <a:ea typeface="Cambria Math"/>
                <a:cs typeface="+mn-lt"/>
              </a:rPr>
              <a:t>^((</a:t>
            </a:r>
            <a:r>
              <a:rPr lang="en-GB" sz="1800" err="1">
                <a:latin typeface="Cambria Math"/>
                <a:ea typeface="Cambria Math"/>
                <a:cs typeface="+mn-lt"/>
              </a:rPr>
              <a:t>i</a:t>
            </a:r>
            <a:r>
              <a:rPr lang="en-GB" sz="1800">
                <a:latin typeface="Cambria Math"/>
                <a:ea typeface="Cambria Math"/>
                <a:cs typeface="+mn-lt"/>
              </a:rPr>
              <a:t>)))</a:t>
            </a:r>
            <a:endParaRPr lang="en-GB">
              <a:ea typeface="Calibri" panose="020F0502020204030204"/>
              <a:cs typeface="Calibri" panose="020F0502020204030204"/>
            </a:endParaRPr>
          </a:p>
          <a:p>
            <a:pPr marL="0" indent="0">
              <a:buClr>
                <a:srgbClr val="94A5BB"/>
              </a:buClr>
              <a:buNone/>
            </a:pPr>
            <a:r>
              <a:rPr lang="en-GB" sz="1800">
                <a:ea typeface="+mn-lt"/>
                <a:cs typeface="+mn-lt"/>
              </a:rPr>
              <a:t>    where </a:t>
            </a:r>
            <a:r>
              <a:rPr lang="en-GB" sz="1800" b="1">
                <a:latin typeface="Cambria Math"/>
                <a:ea typeface="Cambria Math"/>
                <a:cs typeface="+mn-lt"/>
              </a:rPr>
              <a:t>z^((</a:t>
            </a:r>
            <a:r>
              <a:rPr lang="en-GB" sz="1800" b="1" err="1">
                <a:latin typeface="Cambria Math"/>
                <a:ea typeface="Cambria Math"/>
                <a:cs typeface="+mn-lt"/>
              </a:rPr>
              <a:t>i</a:t>
            </a:r>
            <a:r>
              <a:rPr lang="en-GB" sz="1800" b="1">
                <a:latin typeface="Cambria Math"/>
                <a:ea typeface="Cambria Math"/>
                <a:cs typeface="+mn-lt"/>
              </a:rPr>
              <a:t>))</a:t>
            </a:r>
            <a:r>
              <a:rPr lang="en-GB" sz="1800">
                <a:latin typeface="Cambria Math"/>
                <a:ea typeface="Cambria Math"/>
                <a:cs typeface="+mn-lt"/>
              </a:rPr>
              <a:t>∈</a:t>
            </a:r>
            <a:r>
              <a:rPr lang="en-GB" sz="1800" err="1">
                <a:latin typeface="Cambria Math"/>
                <a:ea typeface="Cambria Math"/>
                <a:cs typeface="+mn-lt"/>
              </a:rPr>
              <a:t>R^d</a:t>
            </a:r>
            <a:r>
              <a:rPr lang="en-GB" sz="1800">
                <a:ea typeface="+mn-lt"/>
                <a:cs typeface="+mn-lt"/>
              </a:rPr>
              <a:t>. The collection of feature vectors form a matrix </a:t>
            </a:r>
            <a:r>
              <a:rPr lang="en-GB" sz="1800" b="1">
                <a:latin typeface="Cambria Math"/>
                <a:ea typeface="Cambria Math"/>
                <a:cs typeface="+mn-lt"/>
              </a:rPr>
              <a:t>Z</a:t>
            </a:r>
            <a:r>
              <a:rPr lang="en-GB" sz="1800">
                <a:latin typeface="Cambria Math"/>
                <a:ea typeface="Cambria Math"/>
                <a:cs typeface="+mn-lt"/>
              </a:rPr>
              <a:t>∈R^(N x d)</a:t>
            </a:r>
            <a:r>
              <a:rPr lang="en-GB" sz="1800" i="1">
                <a:ea typeface="+mn-lt"/>
                <a:cs typeface="+mn-lt"/>
              </a:rPr>
              <a:t> </a:t>
            </a:r>
            <a:r>
              <a:rPr lang="en-GB" sz="1800">
                <a:ea typeface="+mn-lt"/>
                <a:cs typeface="+mn-lt"/>
              </a:rPr>
              <a:t>which is</a:t>
            </a:r>
            <a:br>
              <a:rPr lang="en-GB" sz="1800">
                <a:ea typeface="+mn-lt"/>
                <a:cs typeface="+mn-lt"/>
              </a:rPr>
            </a:br>
            <a:r>
              <a:rPr lang="en-GB" sz="1800">
                <a:ea typeface="+mn-lt"/>
                <a:cs typeface="+mn-lt"/>
              </a:rPr>
              <a:t>       used as an input for an ML model.</a:t>
            </a:r>
            <a:endParaRPr lang="en-GB">
              <a:ea typeface="Calibri" panose="020F0502020204030204"/>
              <a:cs typeface="Calibri" panose="020F0502020204030204"/>
            </a:endParaRPr>
          </a:p>
          <a:p>
            <a:pPr marL="356870" indent="-356870">
              <a:buClr>
                <a:srgbClr val="94A5BB"/>
              </a:buClr>
            </a:pPr>
            <a:endParaRPr lang="en-GB" sz="1800">
              <a:ea typeface="+mn-lt"/>
              <a:cs typeface="+mn-lt"/>
            </a:endParaRPr>
          </a:p>
          <a:p>
            <a:pPr marL="356870" indent="-356870">
              <a:buClr>
                <a:srgbClr val="94A5BB"/>
              </a:buClr>
            </a:pPr>
            <a:endParaRPr lang="en-GB" sz="1800">
              <a:ea typeface="Calibri"/>
              <a:cs typeface="Calibri"/>
            </a:endParaRPr>
          </a:p>
          <a:p>
            <a:pPr marL="0" indent="0">
              <a:buClr>
                <a:srgbClr val="556A85">
                  <a:lumMod val="60000"/>
                  <a:lumOff val="40000"/>
                </a:srgbClr>
              </a:buClr>
              <a:buNone/>
            </a:pPr>
            <a:endParaRPr lang="en-GB" sz="1800">
              <a:ea typeface="Calibri"/>
              <a:cs typeface="Calibri"/>
            </a:endParaRPr>
          </a:p>
          <a:p>
            <a:pPr marL="356870" indent="-356870">
              <a:buClr>
                <a:srgbClr val="94A5BB"/>
              </a:buClr>
            </a:pPr>
            <a:endParaRPr lang="en-GB" sz="1800">
              <a:ea typeface="Calibri"/>
              <a:cs typeface="Calibri"/>
            </a:endParaRPr>
          </a:p>
          <a:p>
            <a:pPr marL="356870" indent="-356870">
              <a:buClr>
                <a:srgbClr val="94A5BB"/>
              </a:buClr>
            </a:pPr>
            <a:endParaRPr lang="en-GB" sz="1800">
              <a:ea typeface="Calibri"/>
              <a:cs typeface="Calibri"/>
            </a:endParaRPr>
          </a:p>
          <a:p>
            <a:pPr marL="712470" lvl="1" indent="-255270">
              <a:buClr>
                <a:srgbClr val="94A5BB"/>
              </a:buClr>
            </a:pPr>
            <a:endParaRPr lang="en-GB" sz="1800">
              <a:ea typeface="Calibri"/>
              <a:cs typeface="Calibri"/>
            </a:endParaRPr>
          </a:p>
          <a:p>
            <a:pPr marL="356870" indent="-356870">
              <a:buClr>
                <a:srgbClr val="94A5BB"/>
              </a:buClr>
            </a:pPr>
            <a:endParaRPr lang="en-GB" altLang="en-US" sz="1800">
              <a:ea typeface="Calibri"/>
              <a:cs typeface="Calibri"/>
            </a:endParaRPr>
          </a:p>
        </p:txBody>
      </p:sp>
    </p:spTree>
    <p:extLst>
      <p:ext uri="{BB962C8B-B14F-4D97-AF65-F5344CB8AC3E}">
        <p14:creationId xmlns:p14="http://schemas.microsoft.com/office/powerpoint/2010/main" val="1879093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2A79FC8-B984-8B38-38EA-4E50C4966D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C297328-F19F-D904-8917-09C8545ED2EE}"/>
              </a:ext>
            </a:extLst>
          </p:cNvPr>
          <p:cNvSpPr>
            <a:spLocks noGrp="1"/>
          </p:cNvSpPr>
          <p:nvPr>
            <p:ph type="title"/>
          </p:nvPr>
        </p:nvSpPr>
        <p:spPr>
          <a:xfrm>
            <a:off x="124081" y="15237"/>
            <a:ext cx="11943837" cy="545801"/>
          </a:xfrm>
        </p:spPr>
        <p:txBody>
          <a:bodyPr/>
          <a:lstStyle/>
          <a:p>
            <a:r>
              <a:rPr lang="fr-FR" sz="4000" b="0" err="1"/>
              <a:t>Feature</a:t>
            </a:r>
            <a:r>
              <a:rPr lang="fr-FR" sz="4000" b="0"/>
              <a:t> Engineering </a:t>
            </a:r>
            <a:r>
              <a:rPr lang="fr-FR" sz="4000" b="0" err="1"/>
              <a:t>with</a:t>
            </a:r>
            <a:r>
              <a:rPr lang="fr-FR" sz="4000" b="0"/>
              <a:t> </a:t>
            </a:r>
            <a:r>
              <a:rPr lang="fr-FR" sz="4000" b="0" err="1"/>
              <a:t>Physiological</a:t>
            </a:r>
            <a:r>
              <a:rPr lang="fr-FR" sz="4000" b="0"/>
              <a:t> </a:t>
            </a:r>
            <a:r>
              <a:rPr lang="fr-FR" sz="4000" b="0" err="1"/>
              <a:t>Signals</a:t>
            </a:r>
            <a:endParaRPr lang="fr-FR" sz="4000" b="0"/>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BCD82D7A-E7A1-7AE8-E35C-99F2080CE2FF}"/>
                  </a:ext>
                </a:extLst>
              </p:cNvPr>
              <p:cNvSpPr txBox="1"/>
              <p:nvPr/>
            </p:nvSpPr>
            <p:spPr>
              <a:xfrm>
                <a:off x="248162" y="784950"/>
                <a:ext cx="8711895" cy="5117683"/>
              </a:xfrm>
              <a:prstGeom prst="rect">
                <a:avLst/>
              </a:prstGeom>
              <a:noFill/>
            </p:spPr>
            <p:txBody>
              <a:bodyPr wrap="square" rtlCol="0">
                <a:spAutoFit/>
              </a:bodyPr>
              <a:lstStyle/>
              <a:p>
                <a:pPr marL="285750" indent="-285750">
                  <a:buFont typeface="Arial" panose="020B0604020202020204" pitchFamily="34" charset="0"/>
                  <a:buChar char="•"/>
                </a:pPr>
                <a:r>
                  <a:rPr lang="en-US"/>
                  <a:t>Transform a raw signal </a:t>
                </a:r>
                <a14:m>
                  <m:oMath xmlns:m="http://schemas.openxmlformats.org/officeDocument/2006/math">
                    <m:r>
                      <a:rPr lang="en-US" b="1" i="0" smtClean="0">
                        <a:latin typeface="Cambria Math" panose="02040503050406030204" pitchFamily="18" charset="0"/>
                      </a:rPr>
                      <m:t>𝐱</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i="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𝑇</m:t>
                        </m:r>
                      </m:sup>
                    </m:sSup>
                  </m:oMath>
                </a14:m>
                <a:r>
                  <a:rPr lang="en-US" i="1"/>
                  <a:t> </a:t>
                </a:r>
                <a:r>
                  <a:rPr lang="en-US"/>
                  <a:t>into a feature vector </a:t>
                </a:r>
                <a14:m>
                  <m:oMath xmlns:m="http://schemas.openxmlformats.org/officeDocument/2006/math">
                    <m:r>
                      <a:rPr lang="en-US" b="1" i="0" smtClean="0">
                        <a:latin typeface="Cambria Math" panose="02040503050406030204" pitchFamily="18" charset="0"/>
                      </a:rPr>
                      <m:t>𝐳</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𝑑</m:t>
                        </m:r>
                      </m:sup>
                    </m:sSup>
                  </m:oMath>
                </a14:m>
                <a:r>
                  <a:rPr lang="en-US"/>
                  <a:t>.</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Data preprocessing includes: </a:t>
                </a:r>
              </a:p>
              <a:p>
                <a:pPr marL="742950" lvl="1" indent="-285750">
                  <a:buFont typeface="Arial" panose="020B0604020202020204" pitchFamily="34" charset="0"/>
                  <a:buChar char="•"/>
                </a:pPr>
                <a:r>
                  <a:rPr lang="en-US"/>
                  <a:t>Missing value handling</a:t>
                </a:r>
              </a:p>
              <a:p>
                <a:pPr marL="742950" lvl="1" indent="-285750">
                  <a:buFont typeface="Arial" panose="020B0604020202020204" pitchFamily="34" charset="0"/>
                  <a:buChar char="•"/>
                </a:pPr>
                <a:r>
                  <a:rPr lang="en-US"/>
                  <a:t>Resampling</a:t>
                </a:r>
              </a:p>
              <a:p>
                <a:pPr marL="742950" lvl="1" indent="-285750">
                  <a:buFont typeface="Arial" panose="020B0604020202020204" pitchFamily="34" charset="0"/>
                  <a:buChar char="•"/>
                </a:pPr>
                <a:r>
                  <a:rPr lang="en-US"/>
                  <a:t>Normalization</a:t>
                </a:r>
              </a:p>
              <a:p>
                <a:pPr marL="742950" lvl="1" indent="-285750">
                  <a:buFont typeface="Arial" panose="020B0604020202020204" pitchFamily="34" charset="0"/>
                  <a:buChar char="•"/>
                </a:pPr>
                <a:r>
                  <a:rPr lang="en-US"/>
                  <a:t>Filtering</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Signal Quality Index (SQI): Detect corrupted signals and exclude them from the analysis.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Sliding window approach: The signal is segmented into overlapping windows of fixed length </a:t>
                </a:r>
                <a14:m>
                  <m:oMath xmlns:m="http://schemas.openxmlformats.org/officeDocument/2006/math">
                    <m:r>
                      <a:rPr lang="en-US" b="0" i="1" smtClean="0">
                        <a:latin typeface="Cambria Math" panose="02040503050406030204" pitchFamily="18" charset="0"/>
                      </a:rPr>
                      <m:t>𝑊</m:t>
                    </m:r>
                  </m:oMath>
                </a14:m>
                <a:r>
                  <a:rPr lang="en-US" i="1"/>
                  <a:t>, </a:t>
                </a:r>
                <a:r>
                  <a:rPr lang="en-US"/>
                  <a:t>producing segments </a:t>
                </a:r>
                <a14:m>
                  <m:oMath xmlns:m="http://schemas.openxmlformats.org/officeDocument/2006/math">
                    <m:sSup>
                      <m:sSupPr>
                        <m:ctrlPr>
                          <a:rPr lang="en-US" b="0" i="1" smtClean="0">
                            <a:latin typeface="Cambria Math" panose="02040503050406030204" pitchFamily="18" charset="0"/>
                          </a:rPr>
                        </m:ctrlPr>
                      </m:sSupPr>
                      <m:e>
                        <m:r>
                          <a:rPr lang="en-US" b="1" i="0" smtClean="0">
                            <a:latin typeface="Cambria Math" panose="02040503050406030204" pitchFamily="18" charset="0"/>
                          </a:rPr>
                          <m:t>𝐱</m:t>
                        </m:r>
                      </m:e>
                      <m:sup>
                        <m:r>
                          <a:rPr lang="en-US" b="0" i="1" smtClean="0">
                            <a:latin typeface="Cambria Math" panose="02040503050406030204" pitchFamily="18" charset="0"/>
                          </a:rPr>
                          <m:t>(</m:t>
                        </m:r>
                        <m:r>
                          <m:rPr>
                            <m:sty m:val="p"/>
                          </m:rPr>
                          <a:rPr lang="en-US" b="0" i="1" smtClean="0">
                            <a:latin typeface="Cambria Math" panose="02040503050406030204" pitchFamily="18" charset="0"/>
                          </a:rPr>
                          <m:t>i</m:t>
                        </m:r>
                        <m:r>
                          <a:rPr lang="en-US" b="0" i="1" smtClean="0">
                            <a:latin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𝑊</m:t>
                        </m:r>
                      </m:sup>
                    </m:sSup>
                  </m:oMath>
                </a14:m>
                <a:r>
                  <a:rPr lang="en-US"/>
                  <a:t>. For each segment, a feature extraction function </a:t>
                </a:r>
                <a14:m>
                  <m:oMath xmlns:m="http://schemas.openxmlformats.org/officeDocument/2006/math">
                    <m:r>
                      <a:rPr lang="en-US" b="0" i="1" smtClean="0">
                        <a:latin typeface="Cambria Math" panose="02040503050406030204" pitchFamily="18" charset="0"/>
                      </a:rPr>
                      <m:t>𝜑</m:t>
                    </m:r>
                    <m:r>
                      <a:rPr lang="en-US" b="0" i="1" smtClean="0">
                        <a:latin typeface="Cambria Math" panose="02040503050406030204" pitchFamily="18" charset="0"/>
                      </a:rPr>
                      <m:t>(.)</m:t>
                    </m:r>
                  </m:oMath>
                </a14:m>
                <a:r>
                  <a:rPr lang="en-US"/>
                  <a:t> maps the window into a feature vector.</a:t>
                </a:r>
              </a:p>
              <a:p>
                <a:pPr marL="285750" indent="-285750">
                  <a:buFont typeface="Arial" panose="020B0604020202020204" pitchFamily="34" charset="0"/>
                  <a:buChar char="•"/>
                </a:pPr>
                <a:endParaRPr lang="en-US" i="1"/>
              </a:p>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1">
                              <a:latin typeface="Cambria Math" panose="02040503050406030204" pitchFamily="18" charset="0"/>
                            </a:rPr>
                            <m:t>𝐳</m:t>
                          </m:r>
                        </m:e>
                        <m:sup>
                          <m:r>
                            <a:rPr lang="en-US" b="0" i="1" smtClean="0">
                              <a:latin typeface="Cambria Math" panose="02040503050406030204" pitchFamily="18" charset="0"/>
                            </a:rPr>
                            <m:t>(</m:t>
                          </m:r>
                          <m:r>
                            <m:rPr>
                              <m:sty m:val="p"/>
                            </m:rPr>
                            <a:rPr lang="en-US" b="0" i="1" smtClean="0">
                              <a:latin typeface="Cambria Math" panose="02040503050406030204" pitchFamily="18" charset="0"/>
                            </a:rPr>
                            <m:t>i</m:t>
                          </m:r>
                          <m:r>
                            <a:rPr lang="en-US" b="0" i="1" smtClean="0">
                              <a:latin typeface="Cambria Math" panose="02040503050406030204" pitchFamily="18" charset="0"/>
                            </a:rPr>
                            <m:t>)</m:t>
                          </m:r>
                        </m:sup>
                      </m:sSup>
                      <m:r>
                        <a:rPr lang="en-US" b="0" i="1" smtClean="0">
                          <a:latin typeface="Cambria Math" panose="02040503050406030204" pitchFamily="18" charset="0"/>
                        </a:rPr>
                        <m:t>=</m:t>
                      </m:r>
                      <m:r>
                        <a:rPr lang="en-US" i="1">
                          <a:latin typeface="Cambria Math" panose="02040503050406030204" pitchFamily="18" charset="0"/>
                        </a:rPr>
                        <m:t>𝜑</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a:latin typeface="Cambria Math" panose="02040503050406030204" pitchFamily="18" charset="0"/>
                            </a:rPr>
                            <m:t>𝐱</m:t>
                          </m:r>
                        </m:e>
                        <m:sup>
                          <m:r>
                            <a:rPr lang="en-US" b="0" i="1" smtClean="0">
                              <a:latin typeface="Cambria Math" panose="02040503050406030204" pitchFamily="18" charset="0"/>
                            </a:rPr>
                            <m:t>(</m:t>
                          </m:r>
                          <m:r>
                            <m:rPr>
                              <m:sty m:val="p"/>
                            </m:rPr>
                            <a:rPr lang="en-US" b="0" i="1" smtClean="0">
                              <a:latin typeface="Cambria Math" panose="02040503050406030204" pitchFamily="18" charset="0"/>
                            </a:rPr>
                            <m:t>i</m:t>
                          </m:r>
                          <m:r>
                            <a:rPr lang="en-US" b="0" i="1" smtClean="0">
                              <a:latin typeface="Cambria Math" panose="02040503050406030204" pitchFamily="18" charset="0"/>
                            </a:rPr>
                            <m:t>)</m:t>
                          </m:r>
                        </m:sup>
                      </m:sSup>
                      <m:r>
                        <a:rPr lang="en-US" b="0" i="1" smtClean="0">
                          <a:latin typeface="Cambria Math" panose="02040503050406030204" pitchFamily="18" charset="0"/>
                        </a:rPr>
                        <m:t>)</m:t>
                      </m:r>
                    </m:oMath>
                  </m:oMathPara>
                </a14:m>
                <a:endParaRPr lang="en-US" i="1"/>
              </a:p>
              <a:p>
                <a:endParaRPr lang="en-US" i="1"/>
              </a:p>
              <a:p>
                <a:r>
                  <a:rPr lang="en-US"/>
                  <a:t>      where </a:t>
                </a:r>
                <a14:m>
                  <m:oMath xmlns:m="http://schemas.openxmlformats.org/officeDocument/2006/math">
                    <m:sSup>
                      <m:sSupPr>
                        <m:ctrlPr>
                          <a:rPr lang="en-US" b="1" i="1" smtClean="0">
                            <a:latin typeface="Cambria Math" panose="02040503050406030204" pitchFamily="18" charset="0"/>
                          </a:rPr>
                        </m:ctrlPr>
                      </m:sSupPr>
                      <m:e>
                        <m:r>
                          <a:rPr lang="en-US" b="1">
                            <a:latin typeface="Cambria Math" panose="02040503050406030204" pitchFamily="18" charset="0"/>
                          </a:rPr>
                          <m:t>𝐳</m:t>
                        </m:r>
                      </m:e>
                      <m:sup>
                        <m:r>
                          <a:rPr lang="en-US" b="1" i="1" smtClean="0">
                            <a:latin typeface="Cambria Math" panose="02040503050406030204" pitchFamily="18" charset="0"/>
                          </a:rPr>
                          <m:t>(</m:t>
                        </m:r>
                        <m:r>
                          <m:rPr>
                            <m:sty m:val="p"/>
                          </m:rPr>
                          <a:rPr lang="en-US" b="1" i="1" smtClean="0">
                            <a:latin typeface="Cambria Math" panose="02040503050406030204" pitchFamily="18" charset="0"/>
                          </a:rPr>
                          <m:t>i</m:t>
                        </m:r>
                        <m:r>
                          <a:rPr lang="en-US" b="1" i="1" smtClean="0">
                            <a:latin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𝑑</m:t>
                        </m:r>
                      </m:sup>
                    </m:sSup>
                  </m:oMath>
                </a14:m>
                <a:r>
                  <a:rPr lang="en-US"/>
                  <a:t>. The collection of feature vectors form a matrix </a:t>
                </a:r>
                <a14:m>
                  <m:oMath xmlns:m="http://schemas.openxmlformats.org/officeDocument/2006/math">
                    <m:r>
                      <a:rPr lang="en-US" b="1" i="0" smtClean="0">
                        <a:latin typeface="Cambria Math" panose="02040503050406030204" pitchFamily="18" charset="0"/>
                      </a:rPr>
                      <m:t>𝐙</m:t>
                    </m:r>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x</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𝑑</m:t>
                        </m:r>
                      </m:sup>
                    </m:sSup>
                  </m:oMath>
                </a14:m>
                <a:r>
                  <a:rPr lang="en-US" i="1"/>
                  <a:t> </a:t>
                </a:r>
                <a:r>
                  <a:rPr lang="en-US"/>
                  <a:t>which is</a:t>
                </a:r>
                <a:br>
                  <a:rPr lang="en-US" i="1"/>
                </a:br>
                <a:r>
                  <a:rPr lang="en-US" i="1"/>
                  <a:t>      </a:t>
                </a:r>
                <a:r>
                  <a:rPr lang="en-US"/>
                  <a:t>used as an input for an ML model.</a:t>
                </a:r>
              </a:p>
            </p:txBody>
          </p:sp>
        </mc:Choice>
        <mc:Fallback>
          <p:sp>
            <p:nvSpPr>
              <p:cNvPr id="4" name="TextBox 3">
                <a:extLst>
                  <a:ext uri="{FF2B5EF4-FFF2-40B4-BE49-F238E27FC236}">
                    <a16:creationId xmlns:a16="http://schemas.microsoft.com/office/drawing/2014/main" id="{BCD82D7A-E7A1-7AE8-E35C-99F2080CE2FF}"/>
                  </a:ext>
                </a:extLst>
              </p:cNvPr>
              <p:cNvSpPr txBox="1">
                <a:spLocks noRot="1" noChangeAspect="1" noMove="1" noResize="1" noEditPoints="1" noAdjustHandles="1" noChangeArrowheads="1" noChangeShapeType="1" noTextEdit="1"/>
              </p:cNvSpPr>
              <p:nvPr/>
            </p:nvSpPr>
            <p:spPr>
              <a:xfrm>
                <a:off x="248162" y="784950"/>
                <a:ext cx="8711895" cy="5117683"/>
              </a:xfrm>
              <a:prstGeom prst="rect">
                <a:avLst/>
              </a:prstGeom>
              <a:blipFill>
                <a:blip r:embed="rId3"/>
                <a:stretch>
                  <a:fillRect l="-490" t="-596" b="-1073"/>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F491A129-E937-6995-DF9D-FAFB28BD97AC}"/>
              </a:ext>
            </a:extLst>
          </p:cNvPr>
          <p:cNvSpPr/>
          <p:nvPr/>
        </p:nvSpPr>
        <p:spPr>
          <a:xfrm>
            <a:off x="12090528" y="854827"/>
            <a:ext cx="45719" cy="32307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F9CB7B0A-29C5-06A2-42EC-F76D9839B166}"/>
              </a:ext>
            </a:extLst>
          </p:cNvPr>
          <p:cNvGrpSpPr/>
          <p:nvPr/>
        </p:nvGrpSpPr>
        <p:grpSpPr>
          <a:xfrm>
            <a:off x="3049025" y="2083982"/>
            <a:ext cx="9018893" cy="823818"/>
            <a:chOff x="963671" y="5508145"/>
            <a:chExt cx="10077090" cy="664803"/>
          </a:xfrm>
        </p:grpSpPr>
        <p:sp>
          <p:nvSpPr>
            <p:cNvPr id="14" name="Retângulo: Cantos Arredondados 42">
              <a:extLst>
                <a:ext uri="{FF2B5EF4-FFF2-40B4-BE49-F238E27FC236}">
                  <a16:creationId xmlns:a16="http://schemas.microsoft.com/office/drawing/2014/main" id="{27ABE19E-2AA3-5A48-8C28-B225151E3E7D}"/>
                </a:ext>
              </a:extLst>
            </p:cNvPr>
            <p:cNvSpPr/>
            <p:nvPr/>
          </p:nvSpPr>
          <p:spPr>
            <a:xfrm>
              <a:off x="963671" y="5508146"/>
              <a:ext cx="1570353" cy="658096"/>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1200" cap="none" spc="0" normalizeH="0" baseline="0" noProof="0" err="1">
                  <a:ln>
                    <a:noFill/>
                  </a:ln>
                  <a:solidFill>
                    <a:prstClr val="white"/>
                  </a:solidFill>
                  <a:effectLst/>
                  <a:uLnTx/>
                  <a:uFillTx/>
                  <a:latin typeface="Calibri Light" panose="020F0302020204030204" pitchFamily="34" charset="0"/>
                  <a:ea typeface="+mn-ea"/>
                  <a:cs typeface="Calibri Light" panose="020F0302020204030204" pitchFamily="34" charset="0"/>
                  <a:sym typeface="Josefin Sans"/>
                </a:rPr>
                <a:t>Pre-processing</a:t>
              </a:r>
              <a:endParaRPr kumimoji="0" lang="pt-PT" sz="20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sym typeface="Josefin Sans"/>
              </a:endParaRPr>
            </a:p>
          </p:txBody>
        </p:sp>
        <p:sp>
          <p:nvSpPr>
            <p:cNvPr id="17" name="Retângulo: Cantos Arredondados 43">
              <a:extLst>
                <a:ext uri="{FF2B5EF4-FFF2-40B4-BE49-F238E27FC236}">
                  <a16:creationId xmlns:a16="http://schemas.microsoft.com/office/drawing/2014/main" id="{3026D8A5-1F9A-B0F2-D7A6-A1185A2D2A32}"/>
                </a:ext>
              </a:extLst>
            </p:cNvPr>
            <p:cNvSpPr/>
            <p:nvPr/>
          </p:nvSpPr>
          <p:spPr>
            <a:xfrm>
              <a:off x="3181355" y="5508146"/>
              <a:ext cx="1570168" cy="658096"/>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1200" cap="none" spc="0" normalizeH="0" baseline="0" noProof="0" err="1">
                  <a:ln>
                    <a:noFill/>
                  </a:ln>
                  <a:solidFill>
                    <a:prstClr val="white"/>
                  </a:solidFill>
                  <a:effectLst/>
                  <a:uLnTx/>
                  <a:uFillTx/>
                  <a:latin typeface="Calibri Light" panose="020F0302020204030204" pitchFamily="34" charset="0"/>
                  <a:ea typeface="+mn-ea"/>
                  <a:cs typeface="Calibri Light" panose="020F0302020204030204" pitchFamily="34" charset="0"/>
                </a:rPr>
                <a:t>Feature</a:t>
              </a:r>
              <a:r>
                <a:rPr kumimoji="0" lang="pt-PT" sz="2000" b="1" i="0" u="none" strike="noStrike" kern="1200" cap="none" spc="0" normalizeH="0" baseline="0" noProof="0">
                  <a:ln w="10160">
                    <a:solidFill>
                      <a:srgbClr val="4BACC6"/>
                    </a:solidFill>
                    <a:prstDash val="solid"/>
                  </a:ln>
                  <a:solidFill>
                    <a:prstClr val="white"/>
                  </a:solidFill>
                  <a:effectLst>
                    <a:outerShdw blurRad="38100" dist="22860" dir="5400000" algn="tl" rotWithShape="0">
                      <a:srgbClr val="000000">
                        <a:alpha val="30000"/>
                      </a:srgbClr>
                    </a:outerShdw>
                  </a:effectLst>
                  <a:uLnTx/>
                  <a:uFillTx/>
                  <a:latin typeface="Calibri Light" panose="020F0302020204030204" pitchFamily="34" charset="0"/>
                  <a:ea typeface="+mn-ea"/>
                  <a:cs typeface="Calibri Light" panose="020F0302020204030204" pitchFamily="34" charset="0"/>
                </a:rPr>
                <a:t> </a:t>
              </a:r>
              <a:r>
                <a:rPr kumimoji="0" lang="pt-PT" sz="2000" b="1" i="0" u="none" strike="noStrike" kern="1200" cap="none" spc="0" normalizeH="0" baseline="0" noProof="0" err="1">
                  <a:ln>
                    <a:noFill/>
                  </a:ln>
                  <a:solidFill>
                    <a:prstClr val="white"/>
                  </a:solidFill>
                  <a:effectLst/>
                  <a:uLnTx/>
                  <a:uFillTx/>
                  <a:latin typeface="Calibri Light" panose="020F0302020204030204" pitchFamily="34" charset="0"/>
                  <a:ea typeface="+mn-ea"/>
                  <a:cs typeface="Calibri Light" panose="020F0302020204030204" pitchFamily="34" charset="0"/>
                </a:rPr>
                <a:t>Extraction</a:t>
              </a:r>
              <a:endParaRPr kumimoji="0" lang="pt-PT" sz="20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18" name="Retângulo: Cantos Arredondados 44">
              <a:extLst>
                <a:ext uri="{FF2B5EF4-FFF2-40B4-BE49-F238E27FC236}">
                  <a16:creationId xmlns:a16="http://schemas.microsoft.com/office/drawing/2014/main" id="{A16936FF-46A9-F9A5-13C7-0ADEB4FC17C3}"/>
                </a:ext>
              </a:extLst>
            </p:cNvPr>
            <p:cNvSpPr/>
            <p:nvPr/>
          </p:nvSpPr>
          <p:spPr>
            <a:xfrm>
              <a:off x="5233424" y="5508146"/>
              <a:ext cx="1504872" cy="658096"/>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1200" cap="none" spc="0" normalizeH="0" baseline="0" noProof="0" err="1">
                  <a:ln>
                    <a:noFill/>
                  </a:ln>
                  <a:solidFill>
                    <a:prstClr val="white"/>
                  </a:solidFill>
                  <a:effectLst/>
                  <a:uLnTx/>
                  <a:uFillTx/>
                  <a:latin typeface="Calibri Light" panose="020F0302020204030204" pitchFamily="34" charset="0"/>
                  <a:ea typeface="+mn-ea"/>
                  <a:cs typeface="Calibri Light" panose="020F0302020204030204" pitchFamily="34" charset="0"/>
                </a:rPr>
                <a:t>Feature</a:t>
              </a:r>
              <a:r>
                <a:rPr kumimoji="0" lang="pt-PT" sz="20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rPr>
                <a:t> </a:t>
              </a:r>
              <a:r>
                <a:rPr kumimoji="0" lang="pt-PT" sz="2000" b="1" i="0" u="none" strike="noStrike" kern="1200" cap="none" spc="0" normalizeH="0" baseline="0" noProof="0" err="1">
                  <a:ln>
                    <a:noFill/>
                  </a:ln>
                  <a:solidFill>
                    <a:prstClr val="white"/>
                  </a:solidFill>
                  <a:effectLst/>
                  <a:uLnTx/>
                  <a:uFillTx/>
                  <a:latin typeface="Calibri Light" panose="020F0302020204030204" pitchFamily="34" charset="0"/>
                  <a:ea typeface="+mn-ea"/>
                  <a:cs typeface="Calibri Light" panose="020F0302020204030204" pitchFamily="34" charset="0"/>
                </a:rPr>
                <a:t>Selection</a:t>
              </a:r>
              <a:endParaRPr kumimoji="0" lang="pt-PT" sz="20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21" name="Retângulo: Cantos Arredondados 45">
              <a:extLst>
                <a:ext uri="{FF2B5EF4-FFF2-40B4-BE49-F238E27FC236}">
                  <a16:creationId xmlns:a16="http://schemas.microsoft.com/office/drawing/2014/main" id="{644D8A6D-49C4-DD5D-A5D7-085D1A5F65D0}"/>
                </a:ext>
              </a:extLst>
            </p:cNvPr>
            <p:cNvSpPr/>
            <p:nvPr/>
          </p:nvSpPr>
          <p:spPr>
            <a:xfrm>
              <a:off x="7187575" y="5514852"/>
              <a:ext cx="1774315" cy="658096"/>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rPr>
                <a:t>Classification</a:t>
              </a:r>
            </a:p>
          </p:txBody>
        </p:sp>
        <p:sp>
          <p:nvSpPr>
            <p:cNvPr id="22" name="Retângulo: Cantos Arredondados 46">
              <a:extLst>
                <a:ext uri="{FF2B5EF4-FFF2-40B4-BE49-F238E27FC236}">
                  <a16:creationId xmlns:a16="http://schemas.microsoft.com/office/drawing/2014/main" id="{216E90C2-4DBD-3581-161B-F6017FC25801}"/>
                </a:ext>
              </a:extLst>
            </p:cNvPr>
            <p:cNvSpPr/>
            <p:nvPr/>
          </p:nvSpPr>
          <p:spPr>
            <a:xfrm>
              <a:off x="9422662" y="5508145"/>
              <a:ext cx="1618099" cy="658096"/>
            </a:xfrm>
            <a:prstGeom prst="round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1200" cap="none" spc="0" normalizeH="0" baseline="0" noProof="0" err="1">
                  <a:ln>
                    <a:noFill/>
                  </a:ln>
                  <a:solidFill>
                    <a:prstClr val="white"/>
                  </a:solidFill>
                  <a:effectLst/>
                  <a:uLnTx/>
                  <a:uFillTx/>
                  <a:latin typeface="Calibri Light" panose="020F0302020204030204" pitchFamily="34" charset="0"/>
                  <a:ea typeface="+mn-ea"/>
                  <a:cs typeface="Calibri Light" panose="020F0302020204030204" pitchFamily="34" charset="0"/>
                </a:rPr>
                <a:t>Prediction</a:t>
              </a:r>
              <a:endParaRPr kumimoji="0" lang="pt-PT" sz="20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23" name="Google Shape;703;p33">
              <a:extLst>
                <a:ext uri="{FF2B5EF4-FFF2-40B4-BE49-F238E27FC236}">
                  <a16:creationId xmlns:a16="http://schemas.microsoft.com/office/drawing/2014/main" id="{8B40BD7C-552E-D2B7-90D4-80815A3FEE06}"/>
                </a:ext>
              </a:extLst>
            </p:cNvPr>
            <p:cNvSpPr/>
            <p:nvPr/>
          </p:nvSpPr>
          <p:spPr>
            <a:xfrm>
              <a:off x="2688217" y="5721759"/>
              <a:ext cx="338944" cy="230869"/>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w="10160">
                  <a:solidFill>
                    <a:srgbClr val="4BACC6"/>
                  </a:solidFill>
                  <a:prstDash val="solid"/>
                </a:ln>
                <a:solidFill>
                  <a:prstClr val="white"/>
                </a:solidFill>
                <a:effectLst>
                  <a:outerShdw blurRad="38100" dist="22860" dir="5400000" algn="tl" rotWithShape="0">
                    <a:srgbClr val="000000">
                      <a:alpha val="30000"/>
                    </a:srgbClr>
                  </a:outerShdw>
                </a:effectLst>
                <a:uLnTx/>
                <a:uFillTx/>
                <a:latin typeface="Calibri Light" panose="020F0302020204030204" pitchFamily="34" charset="0"/>
                <a:ea typeface="+mn-ea"/>
                <a:cs typeface="Calibri Light" panose="020F0302020204030204" pitchFamily="34" charset="0"/>
              </a:endParaRPr>
            </a:p>
          </p:txBody>
        </p:sp>
        <p:sp>
          <p:nvSpPr>
            <p:cNvPr id="24" name="Google Shape;703;p33">
              <a:extLst>
                <a:ext uri="{FF2B5EF4-FFF2-40B4-BE49-F238E27FC236}">
                  <a16:creationId xmlns:a16="http://schemas.microsoft.com/office/drawing/2014/main" id="{B2407BE5-FA5E-1566-DC57-7C643758951A}"/>
                </a:ext>
              </a:extLst>
            </p:cNvPr>
            <p:cNvSpPr/>
            <p:nvPr/>
          </p:nvSpPr>
          <p:spPr>
            <a:xfrm>
              <a:off x="4817109" y="5728467"/>
              <a:ext cx="338944" cy="230869"/>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w="10160">
                  <a:solidFill>
                    <a:srgbClr val="4BACC6"/>
                  </a:solidFill>
                  <a:prstDash val="solid"/>
                </a:ln>
                <a:solidFill>
                  <a:prstClr val="white"/>
                </a:solidFill>
                <a:effectLst>
                  <a:outerShdw blurRad="38100" dist="22860" dir="5400000" algn="tl" rotWithShape="0">
                    <a:srgbClr val="000000">
                      <a:alpha val="30000"/>
                    </a:srgbClr>
                  </a:outerShdw>
                </a:effectLst>
                <a:uLnTx/>
                <a:uFillTx/>
                <a:latin typeface="Calibri Light" panose="020F0302020204030204" pitchFamily="34" charset="0"/>
                <a:ea typeface="+mn-ea"/>
                <a:cs typeface="Calibri Light" panose="020F0302020204030204" pitchFamily="34" charset="0"/>
              </a:endParaRPr>
            </a:p>
          </p:txBody>
        </p:sp>
        <p:sp>
          <p:nvSpPr>
            <p:cNvPr id="25" name="Google Shape;703;p33">
              <a:extLst>
                <a:ext uri="{FF2B5EF4-FFF2-40B4-BE49-F238E27FC236}">
                  <a16:creationId xmlns:a16="http://schemas.microsoft.com/office/drawing/2014/main" id="{799524BB-41FE-4E9E-43B8-7CFD9A7948D4}"/>
                </a:ext>
              </a:extLst>
            </p:cNvPr>
            <p:cNvSpPr/>
            <p:nvPr/>
          </p:nvSpPr>
          <p:spPr>
            <a:xfrm>
              <a:off x="6801125" y="5728466"/>
              <a:ext cx="338944" cy="230869"/>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w="10160">
                  <a:solidFill>
                    <a:srgbClr val="4BACC6"/>
                  </a:solidFill>
                  <a:prstDash val="solid"/>
                </a:ln>
                <a:solidFill>
                  <a:prstClr val="white"/>
                </a:solidFill>
                <a:effectLst>
                  <a:outerShdw blurRad="38100" dist="22860" dir="5400000" algn="tl" rotWithShape="0">
                    <a:srgbClr val="000000">
                      <a:alpha val="30000"/>
                    </a:srgbClr>
                  </a:outerShdw>
                </a:effectLst>
                <a:uLnTx/>
                <a:uFillTx/>
                <a:latin typeface="Calibri Light" panose="020F0302020204030204" pitchFamily="34" charset="0"/>
                <a:ea typeface="+mn-ea"/>
                <a:cs typeface="Calibri Light" panose="020F0302020204030204" pitchFamily="34" charset="0"/>
              </a:endParaRPr>
            </a:p>
          </p:txBody>
        </p:sp>
        <p:sp>
          <p:nvSpPr>
            <p:cNvPr id="26" name="Google Shape;703;p33">
              <a:extLst>
                <a:ext uri="{FF2B5EF4-FFF2-40B4-BE49-F238E27FC236}">
                  <a16:creationId xmlns:a16="http://schemas.microsoft.com/office/drawing/2014/main" id="{A86A6DF9-07FF-9B71-76BE-FDF5DC4A874B}"/>
                </a:ext>
              </a:extLst>
            </p:cNvPr>
            <p:cNvSpPr/>
            <p:nvPr/>
          </p:nvSpPr>
          <p:spPr>
            <a:xfrm>
              <a:off x="9022804" y="5728466"/>
              <a:ext cx="338944" cy="230869"/>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ln/>
          </p:spPr>
          <p:style>
            <a:lnRef idx="2">
              <a:schemeClr val="accent1">
                <a:shade val="15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1" i="0" u="none" strike="noStrike" kern="1200" cap="none" spc="0" normalizeH="0" baseline="0" noProof="0">
                <a:ln w="10160">
                  <a:solidFill>
                    <a:srgbClr val="4BACC6"/>
                  </a:solidFill>
                  <a:prstDash val="solid"/>
                </a:ln>
                <a:solidFill>
                  <a:prstClr val="white"/>
                </a:solidFill>
                <a:effectLst>
                  <a:outerShdw blurRad="38100" dist="22860" dir="5400000" algn="tl" rotWithShape="0">
                    <a:srgbClr val="000000">
                      <a:alpha val="30000"/>
                    </a:srgbClr>
                  </a:outerShdw>
                </a:effectLst>
                <a:uLnTx/>
                <a:uFillTx/>
                <a:latin typeface="Calibri Light" panose="020F0302020204030204" pitchFamily="34" charset="0"/>
                <a:ea typeface="+mn-ea"/>
                <a:cs typeface="Calibri Light" panose="020F0302020204030204" pitchFamily="34" charset="0"/>
              </a:endParaRPr>
            </a:p>
          </p:txBody>
        </p:sp>
      </p:grpSp>
    </p:spTree>
    <p:extLst>
      <p:ext uri="{BB962C8B-B14F-4D97-AF65-F5344CB8AC3E}">
        <p14:creationId xmlns:p14="http://schemas.microsoft.com/office/powerpoint/2010/main" val="1916264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BC1776B6-3A70-C722-F263-484D7109AC8E}"/>
              </a:ext>
            </a:extLst>
          </p:cNvPr>
          <p:cNvSpPr>
            <a:spLocks noGrp="1" noChangeArrowheads="1"/>
          </p:cNvSpPr>
          <p:nvPr>
            <p:ph type="title"/>
          </p:nvPr>
        </p:nvSpPr>
        <p:spPr>
          <a:xfrm>
            <a:off x="838200" y="366268"/>
            <a:ext cx="10515600" cy="1052513"/>
          </a:xfrm>
        </p:spPr>
        <p:txBody>
          <a:bodyPr/>
          <a:lstStyle/>
          <a:p>
            <a:r>
              <a:rPr lang="en-GB" altLang="en-US">
                <a:ea typeface="Calibri"/>
                <a:cs typeface="Calibri"/>
              </a:rPr>
              <a:t>IVORY WP5 – Overarching goals</a:t>
            </a:r>
            <a:endParaRPr lang="en-US"/>
          </a:p>
        </p:txBody>
      </p:sp>
      <p:sp>
        <p:nvSpPr>
          <p:cNvPr id="3" name="Content Placeholder 2">
            <a:extLst>
              <a:ext uri="{FF2B5EF4-FFF2-40B4-BE49-F238E27FC236}">
                <a16:creationId xmlns:a16="http://schemas.microsoft.com/office/drawing/2014/main" id="{93A2F4EB-DADA-7B17-97BA-39238C7FAA39}"/>
              </a:ext>
            </a:extLst>
          </p:cNvPr>
          <p:cNvSpPr>
            <a:spLocks noGrp="1"/>
          </p:cNvSpPr>
          <p:nvPr>
            <p:ph idx="1"/>
          </p:nvPr>
        </p:nvSpPr>
        <p:spPr>
          <a:xfrm>
            <a:off x="838201" y="1708262"/>
            <a:ext cx="8743478" cy="4468701"/>
          </a:xfrm>
        </p:spPr>
        <p:txBody>
          <a:bodyPr>
            <a:normAutofit/>
          </a:bodyPr>
          <a:lstStyle/>
          <a:p>
            <a:pPr marL="356870" indent="-356870">
              <a:buClr>
                <a:srgbClr val="94A5BB"/>
              </a:buClr>
            </a:pPr>
            <a:r>
              <a:rPr lang="en-GB">
                <a:ea typeface="+mn-lt"/>
                <a:cs typeface="+mn-lt"/>
              </a:rPr>
              <a:t>Advance road user profiling and coaching tools using naturalistic driving data (DC4, 7) </a:t>
            </a:r>
            <a:endParaRPr lang="en-US"/>
          </a:p>
          <a:p>
            <a:pPr marL="356870" indent="-356870">
              <a:buClr>
                <a:srgbClr val="94A5BB"/>
              </a:buClr>
            </a:pPr>
            <a:endParaRPr lang="en-GB">
              <a:ea typeface="+mn-lt"/>
              <a:cs typeface="+mn-lt"/>
            </a:endParaRPr>
          </a:p>
          <a:p>
            <a:pPr marL="356870" indent="-356870">
              <a:buClr>
                <a:srgbClr val="94A5BB"/>
              </a:buClr>
            </a:pPr>
            <a:r>
              <a:rPr lang="en-GB">
                <a:ea typeface="+mn-lt"/>
                <a:cs typeface="+mn-lt"/>
              </a:rPr>
              <a:t>Study the impact of key human factors such as driver distraction and drowsiness at higher SAE (Society of Automotive Engineers) levels of automation (DC 5, 14)</a:t>
            </a:r>
            <a:endParaRPr lang="en-GB"/>
          </a:p>
          <a:p>
            <a:pPr marL="356870" indent="-356870">
              <a:buClr>
                <a:srgbClr val="94A5BB"/>
              </a:buClr>
            </a:pPr>
            <a:endParaRPr lang="en-GB">
              <a:ea typeface="+mn-lt"/>
              <a:cs typeface="+mn-lt"/>
            </a:endParaRPr>
          </a:p>
          <a:p>
            <a:pPr marL="356870" indent="-356870">
              <a:buClr>
                <a:srgbClr val="94A5BB"/>
              </a:buClr>
            </a:pPr>
            <a:r>
              <a:rPr lang="en-GB">
                <a:ea typeface="+mn-lt"/>
                <a:cs typeface="+mn-lt"/>
              </a:rPr>
              <a:t>Develop new ways of supporting road users and human-vehicle-environment interaction by means of AI (DC6)</a:t>
            </a:r>
            <a:endParaRPr lang="en-GB">
              <a:ea typeface="Calibri"/>
              <a:cs typeface="Calibri"/>
            </a:endParaRPr>
          </a:p>
          <a:p>
            <a:pPr marL="712470" lvl="1" indent="-255270">
              <a:buClr>
                <a:srgbClr val="94A5BB"/>
              </a:buClr>
            </a:pPr>
            <a:endParaRPr lang="en-GB">
              <a:ea typeface="Calibri"/>
              <a:cs typeface="Calibri"/>
            </a:endParaRPr>
          </a:p>
          <a:p>
            <a:pPr>
              <a:buClr>
                <a:srgbClr val="94A5BB"/>
              </a:buClr>
            </a:pPr>
            <a:endParaRPr lang="en-GB" altLang="en-US">
              <a:ea typeface="Calibri"/>
              <a:cs typeface="Calibri"/>
            </a:endParaRPr>
          </a:p>
        </p:txBody>
      </p:sp>
      <p:sp>
        <p:nvSpPr>
          <p:cNvPr id="16388" name="Footer Placeholder 3">
            <a:extLst>
              <a:ext uri="{FF2B5EF4-FFF2-40B4-BE49-F238E27FC236}">
                <a16:creationId xmlns:a16="http://schemas.microsoft.com/office/drawing/2014/main" id="{3C2713B0-9FD1-BED8-1AA0-7DA5A32CFBDD}"/>
              </a:ext>
            </a:extLst>
          </p:cNvPr>
          <p:cNvSpPr>
            <a:spLocks noGrp="1" noChangeArrowheads="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a:solidFill>
                  <a:schemeClr val="accent2"/>
                </a:solidFill>
              </a:rPr>
              <a:t>ivory-network.eu</a:t>
            </a:r>
          </a:p>
        </p:txBody>
      </p:sp>
      <p:pic>
        <p:nvPicPr>
          <p:cNvPr id="4" name="Picture 3" descr="A diagram of a road safety process&#10;&#10;AI-generated content may be incorrect.">
            <a:extLst>
              <a:ext uri="{FF2B5EF4-FFF2-40B4-BE49-F238E27FC236}">
                <a16:creationId xmlns:a16="http://schemas.microsoft.com/office/drawing/2014/main" id="{ED4AD45F-E213-34BA-69A9-C0FA5DBFC7CA}"/>
              </a:ext>
            </a:extLst>
          </p:cNvPr>
          <p:cNvPicPr>
            <a:picLocks noChangeAspect="1"/>
          </p:cNvPicPr>
          <p:nvPr/>
        </p:nvPicPr>
        <p:blipFill>
          <a:blip r:embed="rId3"/>
          <a:stretch>
            <a:fillRect/>
          </a:stretch>
        </p:blipFill>
        <p:spPr>
          <a:xfrm>
            <a:off x="9610510" y="22917"/>
            <a:ext cx="2522016" cy="251842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95149-91CC-8DBE-75AE-B5374B4F2739}"/>
              </a:ext>
            </a:extLst>
          </p:cNvPr>
          <p:cNvSpPr>
            <a:spLocks noGrp="1"/>
          </p:cNvSpPr>
          <p:nvPr>
            <p:ph type="title"/>
          </p:nvPr>
        </p:nvSpPr>
        <p:spPr/>
        <p:txBody>
          <a:bodyPr/>
          <a:lstStyle/>
          <a:p>
            <a:r>
              <a:rPr lang="nl-NL">
                <a:ea typeface="Calibri"/>
                <a:cs typeface="Calibri"/>
              </a:rPr>
              <a:t>Session overview</a:t>
            </a:r>
            <a:endParaRPr lang="nl-NL"/>
          </a:p>
        </p:txBody>
      </p:sp>
      <p:sp>
        <p:nvSpPr>
          <p:cNvPr id="3" name="Tijdelijke aanduiding voor inhoud 2">
            <a:extLst>
              <a:ext uri="{FF2B5EF4-FFF2-40B4-BE49-F238E27FC236}">
                <a16:creationId xmlns:a16="http://schemas.microsoft.com/office/drawing/2014/main" id="{31648088-1489-0A43-1833-0CEE2EABF377}"/>
              </a:ext>
            </a:extLst>
          </p:cNvPr>
          <p:cNvSpPr>
            <a:spLocks noGrp="1"/>
          </p:cNvSpPr>
          <p:nvPr>
            <p:ph idx="1"/>
          </p:nvPr>
        </p:nvSpPr>
        <p:spPr/>
        <p:txBody>
          <a:bodyPr/>
          <a:lstStyle/>
          <a:p>
            <a:pPr marL="356870" indent="-356870"/>
            <a:r>
              <a:rPr lang="nl-NL" sz="2400">
                <a:ea typeface="Calibri"/>
                <a:cs typeface="Calibri"/>
              </a:rPr>
              <a:t>Presentation 1: </a:t>
            </a:r>
            <a:r>
              <a:rPr lang="en-GB" sz="2400">
                <a:ea typeface="Calibri"/>
                <a:cs typeface="Calibri"/>
              </a:rPr>
              <a:t>From Raw Signals to Road Safety: Feature Engineering for  Driver–Vehicle–Environment Interaction</a:t>
            </a:r>
            <a:endParaRPr lang="nl-NL" sz="2400">
              <a:ea typeface="Calibri"/>
              <a:cs typeface="Calibri"/>
            </a:endParaRPr>
          </a:p>
          <a:p>
            <a:pPr marL="712470" lvl="1" indent="-255270">
              <a:buClr>
                <a:srgbClr val="94A5BB"/>
              </a:buClr>
            </a:pPr>
            <a:r>
              <a:rPr lang="en-GB" sz="2000">
                <a:ea typeface="Calibri"/>
                <a:cs typeface="Calibri"/>
              </a:rPr>
              <a:t>All DCs</a:t>
            </a:r>
          </a:p>
          <a:p>
            <a:pPr marL="356870" indent="-356870">
              <a:buClr>
                <a:srgbClr val="94A5BB"/>
              </a:buClr>
            </a:pPr>
            <a:r>
              <a:rPr lang="nl-NL" sz="2400">
                <a:ea typeface="Calibri"/>
                <a:cs typeface="Calibri"/>
              </a:rPr>
              <a:t>Presentation 2: Adaptive Driver Behaviour and Driver State Monitoring in Naturalistic Driving</a:t>
            </a:r>
          </a:p>
          <a:p>
            <a:pPr marL="712470" lvl="1" indent="-255270">
              <a:buClr>
                <a:srgbClr val="94A5BB"/>
              </a:buClr>
            </a:pPr>
            <a:r>
              <a:rPr lang="nl-NL" sz="2000">
                <a:ea typeface="Calibri"/>
                <a:cs typeface="Calibri"/>
              </a:rPr>
              <a:t>Ajay Iyer (DC5) &amp; Mohammad Pashaee (DC6)</a:t>
            </a:r>
          </a:p>
          <a:p>
            <a:pPr marL="356870" indent="-356870">
              <a:buClr>
                <a:srgbClr val="94A5BB"/>
              </a:buClr>
            </a:pPr>
            <a:r>
              <a:rPr lang="nl-NL" sz="2400">
                <a:ea typeface="Calibri"/>
                <a:cs typeface="Calibri"/>
              </a:rPr>
              <a:t>Presentation 3: Sleepiness on the Road: Integrating Physiological, Behavioural, and Vehicle-Based Indicators</a:t>
            </a:r>
          </a:p>
          <a:p>
            <a:pPr marL="712470" indent="-255270">
              <a:buClr>
                <a:srgbClr val="94A5BB"/>
              </a:buClr>
            </a:pPr>
            <a:r>
              <a:rPr lang="nl-NL" sz="2000">
                <a:ea typeface="Calibri"/>
                <a:cs typeface="Calibri"/>
              </a:rPr>
              <a:t>Aristotelis Styanidis (DC14) &amp; Ajay IYER (DC5)</a:t>
            </a:r>
          </a:p>
          <a:p>
            <a:pPr marL="356870" indent="-342900">
              <a:buClr>
                <a:srgbClr val="94A5BB"/>
              </a:buClr>
              <a:buFont typeface="Wingdings" panose="02070309020205020404" pitchFamily="49" charset="0"/>
              <a:buChar char="v"/>
            </a:pPr>
            <a:r>
              <a:rPr lang="nl-NL" sz="2400">
                <a:ea typeface="Calibri"/>
                <a:cs typeface="Calibri"/>
              </a:rPr>
              <a:t>Presentation 4: From Prediction to Intervention: Personalised Driver Profiling and AI-Enabled Driver Assistance</a:t>
            </a:r>
          </a:p>
          <a:p>
            <a:pPr marL="712470" lvl="1" indent="-255270">
              <a:buClr>
                <a:srgbClr val="94A5BB"/>
              </a:buClr>
            </a:pPr>
            <a:r>
              <a:rPr lang="nl-NL" sz="2000">
                <a:ea typeface="Calibri"/>
                <a:cs typeface="Calibri"/>
              </a:rPr>
              <a:t>Shi Qiu (DC4) &amp; Aristotelis Tsoutsanis (DC7)</a:t>
            </a:r>
          </a:p>
        </p:txBody>
      </p:sp>
      <p:sp>
        <p:nvSpPr>
          <p:cNvPr id="4" name="Tijdelijke aanduiding voor voettekst 3">
            <a:extLst>
              <a:ext uri="{FF2B5EF4-FFF2-40B4-BE49-F238E27FC236}">
                <a16:creationId xmlns:a16="http://schemas.microsoft.com/office/drawing/2014/main" id="{23C1C5E6-2CCB-CC41-391F-3D7C34A8954F}"/>
              </a:ext>
            </a:extLst>
          </p:cNvPr>
          <p:cNvSpPr>
            <a:spLocks noGrp="1"/>
          </p:cNvSpPr>
          <p:nvPr>
            <p:ph type="ftr" sz="quarter" idx="14"/>
          </p:nvPr>
        </p:nvSpPr>
        <p:spPr/>
        <p:txBody>
          <a:bodyPr/>
          <a:lstStyle/>
          <a:p>
            <a:pPr>
              <a:defRPr/>
            </a:pPr>
            <a:r>
              <a:rPr lang="en-GB"/>
              <a:t>www.ivory-network.eu</a:t>
            </a:r>
          </a:p>
        </p:txBody>
      </p:sp>
    </p:spTree>
    <p:extLst>
      <p:ext uri="{BB962C8B-B14F-4D97-AF65-F5344CB8AC3E}">
        <p14:creationId xmlns:p14="http://schemas.microsoft.com/office/powerpoint/2010/main" val="1769823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9766E1D9-615D-B488-ADFA-AA40F323CB67}"/>
              </a:ext>
            </a:extLst>
          </p:cNvPr>
          <p:cNvSpPr>
            <a:spLocks noGrp="1" noChangeArrowheads="1"/>
          </p:cNvSpPr>
          <p:nvPr>
            <p:ph type="ctrTitle"/>
          </p:nvPr>
        </p:nvSpPr>
        <p:spPr>
          <a:xfrm>
            <a:off x="393700" y="429012"/>
            <a:ext cx="11382375" cy="3113088"/>
          </a:xfrm>
        </p:spPr>
        <p:txBody>
          <a:bodyPr/>
          <a:lstStyle/>
          <a:p>
            <a:r>
              <a:rPr lang="en-GB" sz="3200" b="0">
                <a:ea typeface="+mn-lt"/>
                <a:cs typeface="+mn-lt"/>
              </a:rPr>
              <a:t>From Raw Signals to Road Safety: Feature Engineering for </a:t>
            </a:r>
            <a:br>
              <a:rPr lang="en-GB" sz="3200" b="0">
                <a:ea typeface="+mn-lt"/>
                <a:cs typeface="+mn-lt"/>
              </a:rPr>
            </a:br>
            <a:r>
              <a:rPr lang="en-GB" sz="3200" b="0">
                <a:ea typeface="+mn-lt"/>
                <a:cs typeface="+mn-lt"/>
              </a:rPr>
              <a:t>Driver–Vehicle–Environment Interaction</a:t>
            </a:r>
            <a:endParaRPr lang="en-US" sz="3200">
              <a:ea typeface="Calibri"/>
              <a:cs typeface="Calibri"/>
            </a:endParaRPr>
          </a:p>
        </p:txBody>
      </p:sp>
      <p:sp>
        <p:nvSpPr>
          <p:cNvPr id="3" name="Subtitle 2">
            <a:extLst>
              <a:ext uri="{FF2B5EF4-FFF2-40B4-BE49-F238E27FC236}">
                <a16:creationId xmlns:a16="http://schemas.microsoft.com/office/drawing/2014/main" id="{1D053B6D-BC48-D3A0-DD45-F28C76898126}"/>
              </a:ext>
            </a:extLst>
          </p:cNvPr>
          <p:cNvSpPr>
            <a:spLocks noGrp="1"/>
          </p:cNvSpPr>
          <p:nvPr>
            <p:ph type="subTitle" idx="1"/>
          </p:nvPr>
        </p:nvSpPr>
        <p:spPr>
          <a:xfrm>
            <a:off x="393700" y="3993222"/>
            <a:ext cx="11382375" cy="1379847"/>
          </a:xfrm>
        </p:spPr>
        <p:txBody>
          <a:bodyPr rtlCol="0">
            <a:normAutofit/>
          </a:bodyPr>
          <a:lstStyle/>
          <a:p>
            <a:pPr fontAlgn="auto">
              <a:spcAft>
                <a:spcPts val="0"/>
              </a:spcAft>
              <a:buClr>
                <a:schemeClr val="tx2">
                  <a:lumMod val="40000"/>
                  <a:lumOff val="60000"/>
                </a:schemeClr>
              </a:buClr>
              <a:defRPr/>
            </a:pPr>
            <a:r>
              <a:rPr lang="en-GB">
                <a:ea typeface="Calibri" panose="020F0502020204030204"/>
                <a:cs typeface="Calibri" panose="020F0502020204030204"/>
              </a:rPr>
              <a:t>WP5: Road User Assistance </a:t>
            </a:r>
            <a:endParaRPr lang="en-GB"/>
          </a:p>
          <a:p>
            <a:pPr fontAlgn="auto">
              <a:spcAft>
                <a:spcPts val="0"/>
              </a:spcAft>
              <a:buClr>
                <a:schemeClr val="tx2">
                  <a:lumMod val="40000"/>
                  <a:lumOff val="60000"/>
                </a:schemeClr>
              </a:buClr>
              <a:defRPr/>
            </a:pPr>
            <a:r>
              <a:rPr lang="en-GB"/>
              <a:t>IVORY Mid-term Conference</a:t>
            </a:r>
          </a:p>
          <a:p>
            <a:pPr>
              <a:spcAft>
                <a:spcPts val="0"/>
              </a:spcAft>
              <a:defRPr/>
            </a:pPr>
            <a:r>
              <a:rPr lang="en-GB"/>
              <a:t>Athens, 15 April 2026</a:t>
            </a:r>
            <a:endParaRPr lang="en-GB">
              <a:ea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5CA67-FBB5-B010-297A-CA0E7F274791}"/>
            </a:ext>
          </a:extLst>
        </p:cNvPr>
        <p:cNvGrpSpPr/>
        <p:nvPr/>
      </p:nvGrpSpPr>
      <p:grpSpPr>
        <a:xfrm>
          <a:off x="0" y="0"/>
          <a:ext cx="0" cy="0"/>
          <a:chOff x="0" y="0"/>
          <a:chExt cx="0" cy="0"/>
        </a:xfrm>
      </p:grpSpPr>
      <p:sp>
        <p:nvSpPr>
          <p:cNvPr id="16386" name="Title 1">
            <a:extLst>
              <a:ext uri="{FF2B5EF4-FFF2-40B4-BE49-F238E27FC236}">
                <a16:creationId xmlns:a16="http://schemas.microsoft.com/office/drawing/2014/main" id="{64B6D2AE-572D-55FC-6B61-869D10150594}"/>
              </a:ext>
            </a:extLst>
          </p:cNvPr>
          <p:cNvSpPr>
            <a:spLocks noGrp="1" noChangeArrowheads="1"/>
          </p:cNvSpPr>
          <p:nvPr>
            <p:ph type="title"/>
          </p:nvPr>
        </p:nvSpPr>
        <p:spPr>
          <a:xfrm>
            <a:off x="838200" y="366268"/>
            <a:ext cx="10515600" cy="1052513"/>
          </a:xfrm>
        </p:spPr>
        <p:txBody>
          <a:bodyPr/>
          <a:lstStyle/>
          <a:p>
            <a:r>
              <a:rPr lang="en-GB" altLang="en-US">
                <a:ea typeface="Calibri"/>
                <a:cs typeface="Calibri"/>
              </a:rPr>
              <a:t>DC4: Research project</a:t>
            </a:r>
            <a:endParaRPr lang="en-GB" b="0">
              <a:ea typeface="Calibri"/>
              <a:cs typeface="Calibri"/>
            </a:endParaRPr>
          </a:p>
        </p:txBody>
      </p:sp>
      <p:sp>
        <p:nvSpPr>
          <p:cNvPr id="3" name="Content Placeholder 2">
            <a:extLst>
              <a:ext uri="{FF2B5EF4-FFF2-40B4-BE49-F238E27FC236}">
                <a16:creationId xmlns:a16="http://schemas.microsoft.com/office/drawing/2014/main" id="{9A6E5DE3-65EF-CEC7-3F5C-974FC723538D}"/>
              </a:ext>
            </a:extLst>
          </p:cNvPr>
          <p:cNvSpPr>
            <a:spLocks noGrp="1"/>
          </p:cNvSpPr>
          <p:nvPr>
            <p:ph idx="1"/>
          </p:nvPr>
        </p:nvSpPr>
        <p:spPr>
          <a:xfrm>
            <a:off x="838201" y="1718031"/>
            <a:ext cx="10394478" cy="4458932"/>
          </a:xfrm>
        </p:spPr>
        <p:txBody>
          <a:bodyPr>
            <a:normAutofit/>
          </a:bodyPr>
          <a:lstStyle/>
          <a:p>
            <a:pPr marL="356870" indent="-356870"/>
            <a:r>
              <a:rPr lang="en-GB">
                <a:ea typeface="Calibri"/>
                <a:cs typeface="Calibri"/>
              </a:rPr>
              <a:t>Road user profiling using multimodal data</a:t>
            </a:r>
            <a:r>
              <a:rPr lang="en-GB">
                <a:ea typeface="+mn-lt"/>
                <a:cs typeface="+mn-lt"/>
              </a:rPr>
              <a:t> of naturalistic driving databases </a:t>
            </a:r>
            <a:endParaRPr lang="en-GB">
              <a:ea typeface="Calibri" panose="020F0502020204030204"/>
              <a:cs typeface="Calibri" panose="020F0502020204030204"/>
            </a:endParaRPr>
          </a:p>
          <a:p>
            <a:pPr marL="356870" indent="-356870">
              <a:buClr>
                <a:srgbClr val="94A5BB"/>
              </a:buClr>
            </a:pPr>
            <a:endParaRPr lang="en-GB">
              <a:ea typeface="Calibri" panose="020F0502020204030204"/>
              <a:cs typeface="Calibri" panose="020F0502020204030204"/>
            </a:endParaRPr>
          </a:p>
          <a:p>
            <a:pPr marL="356870" indent="-356870">
              <a:buClr>
                <a:srgbClr val="94A5BB"/>
              </a:buClr>
            </a:pPr>
            <a:endParaRPr lang="en-GB">
              <a:ea typeface="Calibri" panose="020F0502020204030204"/>
              <a:cs typeface="Calibri" panose="020F0502020204030204"/>
            </a:endParaRPr>
          </a:p>
          <a:p>
            <a:pPr marL="356870" indent="-356870">
              <a:buClr>
                <a:srgbClr val="94A5BB"/>
              </a:buClr>
            </a:pPr>
            <a:r>
              <a:rPr lang="en-GB">
                <a:ea typeface="Calibri" panose="020F0502020204030204"/>
                <a:cs typeface="Calibri" panose="020F0502020204030204"/>
              </a:rPr>
              <a:t>Final purpose: Transfer drivers' multimodal driving data to personalized feedback </a:t>
            </a:r>
            <a:r>
              <a:rPr lang="en-GB">
                <a:ea typeface="+mn-lt"/>
                <a:cs typeface="+mn-lt"/>
              </a:rPr>
              <a:t>and coaching strategies for improving their driving safety</a:t>
            </a:r>
            <a:r>
              <a:rPr lang="en-GB">
                <a:ea typeface="Calibri" panose="020F0502020204030204"/>
                <a:cs typeface="Calibri" panose="020F0502020204030204"/>
              </a:rPr>
              <a:t>. </a:t>
            </a:r>
          </a:p>
          <a:p>
            <a:pPr marL="356870" indent="-356870">
              <a:buClr>
                <a:srgbClr val="94A5BB"/>
              </a:buClr>
            </a:pPr>
            <a:endParaRPr lang="en-GB">
              <a:ea typeface="Calibri" panose="020F0502020204030204"/>
              <a:cs typeface="Calibri" panose="020F0502020204030204"/>
            </a:endParaRPr>
          </a:p>
          <a:p>
            <a:pPr marL="356870" indent="-356870">
              <a:buClr>
                <a:srgbClr val="94A5BB"/>
              </a:buClr>
            </a:pPr>
            <a:endParaRPr lang="en-GB">
              <a:ea typeface="Calibri" panose="020F0502020204030204"/>
              <a:cs typeface="Calibri" panose="020F0502020204030204"/>
            </a:endParaRPr>
          </a:p>
          <a:p>
            <a:pPr marL="712470" lvl="1" indent="-255270">
              <a:buClr>
                <a:srgbClr val="94A5BB"/>
              </a:buClr>
            </a:pPr>
            <a:endParaRPr lang="en-GB">
              <a:ea typeface="Calibri" panose="020F0502020204030204"/>
              <a:cs typeface="Calibri" panose="020F0502020204030204"/>
            </a:endParaRPr>
          </a:p>
          <a:p>
            <a:pPr>
              <a:buClr>
                <a:srgbClr val="94A5BB"/>
              </a:buClr>
            </a:pPr>
            <a:endParaRPr lang="en-GB" altLang="en-US">
              <a:ea typeface="Calibri"/>
              <a:cs typeface="Calibri"/>
            </a:endParaRPr>
          </a:p>
        </p:txBody>
      </p:sp>
      <p:sp>
        <p:nvSpPr>
          <p:cNvPr id="16388" name="Footer Placeholder 3">
            <a:extLst>
              <a:ext uri="{FF2B5EF4-FFF2-40B4-BE49-F238E27FC236}">
                <a16:creationId xmlns:a16="http://schemas.microsoft.com/office/drawing/2014/main" id="{5D45E109-B5E6-1A34-A7F1-ABC15526EBA7}"/>
              </a:ext>
            </a:extLst>
          </p:cNvPr>
          <p:cNvSpPr>
            <a:spLocks noGrp="1" noChangeArrowheads="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a:solidFill>
                  <a:schemeClr val="accent2"/>
                </a:solidFill>
              </a:rPr>
              <a:t>ivory-network.eu</a:t>
            </a:r>
          </a:p>
        </p:txBody>
      </p:sp>
    </p:spTree>
    <p:extLst>
      <p:ext uri="{BB962C8B-B14F-4D97-AF65-F5344CB8AC3E}">
        <p14:creationId xmlns:p14="http://schemas.microsoft.com/office/powerpoint/2010/main" val="2855278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EB4E9-A663-1C61-0C22-831701CE183B}"/>
            </a:ext>
          </a:extLst>
        </p:cNvPr>
        <p:cNvGrpSpPr/>
        <p:nvPr/>
      </p:nvGrpSpPr>
      <p:grpSpPr>
        <a:xfrm>
          <a:off x="0" y="0"/>
          <a:ext cx="0" cy="0"/>
          <a:chOff x="0" y="0"/>
          <a:chExt cx="0" cy="0"/>
        </a:xfrm>
      </p:grpSpPr>
      <p:sp>
        <p:nvSpPr>
          <p:cNvPr id="16386" name="Title 1">
            <a:extLst>
              <a:ext uri="{FF2B5EF4-FFF2-40B4-BE49-F238E27FC236}">
                <a16:creationId xmlns:a16="http://schemas.microsoft.com/office/drawing/2014/main" id="{E6AB7485-E576-5173-8CE2-58F312096573}"/>
              </a:ext>
            </a:extLst>
          </p:cNvPr>
          <p:cNvSpPr>
            <a:spLocks noGrp="1" noChangeArrowheads="1"/>
          </p:cNvSpPr>
          <p:nvPr>
            <p:ph type="title"/>
          </p:nvPr>
        </p:nvSpPr>
        <p:spPr>
          <a:xfrm>
            <a:off x="838200" y="366268"/>
            <a:ext cx="10515600" cy="1052513"/>
          </a:xfrm>
        </p:spPr>
        <p:txBody>
          <a:bodyPr/>
          <a:lstStyle/>
          <a:p>
            <a:r>
              <a:rPr lang="en-GB">
                <a:ea typeface="Calibri"/>
                <a:cs typeface="Calibri"/>
              </a:rPr>
              <a:t>DC4: Data &amp; Feature</a:t>
            </a:r>
            <a:endParaRPr lang="en-US"/>
          </a:p>
        </p:txBody>
      </p:sp>
      <p:sp>
        <p:nvSpPr>
          <p:cNvPr id="3" name="Content Placeholder 2">
            <a:extLst>
              <a:ext uri="{FF2B5EF4-FFF2-40B4-BE49-F238E27FC236}">
                <a16:creationId xmlns:a16="http://schemas.microsoft.com/office/drawing/2014/main" id="{8233C715-10EA-3C67-15B3-2E23F2CFAEE4}"/>
              </a:ext>
            </a:extLst>
          </p:cNvPr>
          <p:cNvSpPr>
            <a:spLocks noGrp="1"/>
          </p:cNvSpPr>
          <p:nvPr>
            <p:ph idx="1"/>
          </p:nvPr>
        </p:nvSpPr>
        <p:spPr>
          <a:xfrm>
            <a:off x="672124" y="1718031"/>
            <a:ext cx="7945192" cy="4458932"/>
          </a:xfrm>
        </p:spPr>
        <p:txBody>
          <a:bodyPr>
            <a:normAutofit fontScale="92500"/>
          </a:bodyPr>
          <a:lstStyle/>
          <a:p>
            <a:pPr marL="356870" indent="-356870"/>
            <a:r>
              <a:rPr lang="en-GB">
                <a:ea typeface="Calibri"/>
                <a:cs typeface="Calibri"/>
              </a:rPr>
              <a:t>Multimodal Trip data: dashcam videos, telematics (speed, GPS, headway), risky events, fuel consumption, calculated safety and eco-driving scores.</a:t>
            </a:r>
          </a:p>
          <a:p>
            <a:pPr marL="356870" indent="-356870">
              <a:buClr>
                <a:srgbClr val="94A5BB"/>
              </a:buClr>
            </a:pPr>
            <a:endParaRPr lang="en-GB">
              <a:ea typeface="Calibri"/>
              <a:cs typeface="Calibri"/>
            </a:endParaRPr>
          </a:p>
          <a:p>
            <a:pPr marL="356870" indent="-356870">
              <a:buClr>
                <a:srgbClr val="94A5BB"/>
              </a:buClr>
            </a:pPr>
            <a:r>
              <a:rPr lang="en-GB">
                <a:ea typeface="Calibri"/>
                <a:cs typeface="Calibri"/>
              </a:rPr>
              <a:t>Feature Engineering: </a:t>
            </a:r>
          </a:p>
          <a:p>
            <a:pPr marL="712470" lvl="1" indent="-255270">
              <a:buClr>
                <a:srgbClr val="94A5BB"/>
              </a:buClr>
            </a:pPr>
            <a:r>
              <a:rPr lang="en-GB">
                <a:ea typeface="Calibri"/>
                <a:cs typeface="Calibri"/>
              </a:rPr>
              <a:t>Multi-modal preprocessing: Data synchronization, data enrichment</a:t>
            </a:r>
          </a:p>
          <a:p>
            <a:pPr marL="712470" lvl="1" indent="-255270">
              <a:buClr>
                <a:srgbClr val="94A5BB"/>
              </a:buClr>
            </a:pPr>
            <a:r>
              <a:rPr lang="en-GB">
                <a:ea typeface="Calibri"/>
                <a:cs typeface="Calibri"/>
              </a:rPr>
              <a:t>CV: Object detection &amp; tracking, lane marking detection, event detection</a:t>
            </a:r>
          </a:p>
          <a:p>
            <a:pPr marL="712470" lvl="1" indent="-255270">
              <a:buClr>
                <a:srgbClr val="94A5BB"/>
              </a:buClr>
            </a:pPr>
            <a:r>
              <a:rPr lang="en-GB">
                <a:ea typeface="Calibri"/>
                <a:cs typeface="Calibri"/>
              </a:rPr>
              <a:t>NLP: LLM-based data processing and analysis, driving </a:t>
            </a:r>
            <a:r>
              <a:rPr lang="en-GB" err="1">
                <a:ea typeface="Calibri"/>
                <a:cs typeface="Calibri"/>
              </a:rPr>
              <a:t>behavior</a:t>
            </a:r>
            <a:r>
              <a:rPr lang="en-GB">
                <a:ea typeface="Calibri"/>
                <a:cs typeface="Calibri"/>
              </a:rPr>
              <a:t> understanding, feedback and text report generation </a:t>
            </a:r>
          </a:p>
          <a:p>
            <a:pPr marL="712470" lvl="1" indent="-255270">
              <a:buClr>
                <a:srgbClr val="94A5BB"/>
              </a:buClr>
            </a:pPr>
            <a:endParaRPr lang="en-GB">
              <a:ea typeface="Calibri"/>
              <a:cs typeface="Calibri"/>
            </a:endParaRPr>
          </a:p>
          <a:p>
            <a:pPr>
              <a:buClr>
                <a:srgbClr val="94A5BB"/>
              </a:buClr>
            </a:pPr>
            <a:endParaRPr lang="en-GB" altLang="en-US">
              <a:ea typeface="Calibri"/>
              <a:cs typeface="Calibri"/>
            </a:endParaRPr>
          </a:p>
        </p:txBody>
      </p:sp>
      <p:sp>
        <p:nvSpPr>
          <p:cNvPr id="16388" name="Footer Placeholder 3">
            <a:extLst>
              <a:ext uri="{FF2B5EF4-FFF2-40B4-BE49-F238E27FC236}">
                <a16:creationId xmlns:a16="http://schemas.microsoft.com/office/drawing/2014/main" id="{66FBE6C1-2614-92C0-A024-BBF5DD494F1F}"/>
              </a:ext>
            </a:extLst>
          </p:cNvPr>
          <p:cNvSpPr>
            <a:spLocks noGrp="1" noChangeArrowheads="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a:solidFill>
                  <a:schemeClr val="accent2"/>
                </a:solidFill>
              </a:rPr>
              <a:t>ivory-network.eu</a:t>
            </a:r>
          </a:p>
        </p:txBody>
      </p:sp>
      <p:pic>
        <p:nvPicPr>
          <p:cNvPr id="2" name="Afbeelding 1" descr="Afbeelding met tekst, voertuig, Landvoertuig, auto&#10;&#10;Door AI gegenereerde inhoud is mogelijk onjuist.">
            <a:extLst>
              <a:ext uri="{FF2B5EF4-FFF2-40B4-BE49-F238E27FC236}">
                <a16:creationId xmlns:a16="http://schemas.microsoft.com/office/drawing/2014/main" id="{278ADCBA-D9C3-823A-4AFA-4C9589B72790}"/>
              </a:ext>
            </a:extLst>
          </p:cNvPr>
          <p:cNvPicPr>
            <a:picLocks noChangeAspect="1"/>
          </p:cNvPicPr>
          <p:nvPr/>
        </p:nvPicPr>
        <p:blipFill>
          <a:blip r:embed="rId2"/>
          <a:stretch>
            <a:fillRect/>
          </a:stretch>
        </p:blipFill>
        <p:spPr>
          <a:xfrm>
            <a:off x="8611761" y="1620535"/>
            <a:ext cx="3375085" cy="1897333"/>
          </a:xfrm>
          <a:prstGeom prst="rect">
            <a:avLst/>
          </a:prstGeom>
        </p:spPr>
      </p:pic>
      <p:pic>
        <p:nvPicPr>
          <p:cNvPr id="4" name="Afbeelding 3" descr="Afbeelding met tekst, schermopname, Lettertype, document&#10;&#10;Door AI gegenereerde inhoud is mogelijk onjuist.">
            <a:extLst>
              <a:ext uri="{FF2B5EF4-FFF2-40B4-BE49-F238E27FC236}">
                <a16:creationId xmlns:a16="http://schemas.microsoft.com/office/drawing/2014/main" id="{570624FC-5BC7-43CE-4966-B151DFF63FD7}"/>
              </a:ext>
            </a:extLst>
          </p:cNvPr>
          <p:cNvPicPr>
            <a:picLocks noChangeAspect="1"/>
          </p:cNvPicPr>
          <p:nvPr/>
        </p:nvPicPr>
        <p:blipFill>
          <a:blip r:embed="rId3"/>
          <a:stretch>
            <a:fillRect/>
          </a:stretch>
        </p:blipFill>
        <p:spPr>
          <a:xfrm>
            <a:off x="8868081" y="3667649"/>
            <a:ext cx="2712235" cy="31066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2669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0BB85-6BEE-FC9B-993E-B2AEC8848FFB}"/>
            </a:ext>
          </a:extLst>
        </p:cNvPr>
        <p:cNvGrpSpPr/>
        <p:nvPr/>
      </p:nvGrpSpPr>
      <p:grpSpPr>
        <a:xfrm>
          <a:off x="0" y="0"/>
          <a:ext cx="0" cy="0"/>
          <a:chOff x="0" y="0"/>
          <a:chExt cx="0" cy="0"/>
        </a:xfrm>
      </p:grpSpPr>
      <p:sp>
        <p:nvSpPr>
          <p:cNvPr id="16386" name="Title 1">
            <a:extLst>
              <a:ext uri="{FF2B5EF4-FFF2-40B4-BE49-F238E27FC236}">
                <a16:creationId xmlns:a16="http://schemas.microsoft.com/office/drawing/2014/main" id="{89BCAF0D-4409-F1D1-78E9-7FA96C4CC2CA}"/>
              </a:ext>
            </a:extLst>
          </p:cNvPr>
          <p:cNvSpPr>
            <a:spLocks noGrp="1" noChangeArrowheads="1"/>
          </p:cNvSpPr>
          <p:nvPr>
            <p:ph type="title"/>
          </p:nvPr>
        </p:nvSpPr>
        <p:spPr>
          <a:xfrm>
            <a:off x="838200" y="366268"/>
            <a:ext cx="11849100" cy="1052513"/>
          </a:xfrm>
        </p:spPr>
        <p:txBody>
          <a:bodyPr/>
          <a:lstStyle/>
          <a:p>
            <a:r>
              <a:rPr lang="en-GB"/>
              <a:t>DC5: Big Data Heterogeneity </a:t>
            </a:r>
            <a:endParaRPr lang="en-GB">
              <a:ea typeface="Calibri"/>
              <a:cs typeface="Calibri"/>
            </a:endParaRPr>
          </a:p>
        </p:txBody>
      </p:sp>
      <p:sp>
        <p:nvSpPr>
          <p:cNvPr id="3" name="Content Placeholder 2">
            <a:extLst>
              <a:ext uri="{FF2B5EF4-FFF2-40B4-BE49-F238E27FC236}">
                <a16:creationId xmlns:a16="http://schemas.microsoft.com/office/drawing/2014/main" id="{2E082FD3-0E45-B1E3-C972-F69EF70AB8E7}"/>
              </a:ext>
            </a:extLst>
          </p:cNvPr>
          <p:cNvSpPr>
            <a:spLocks noGrp="1"/>
          </p:cNvSpPr>
          <p:nvPr>
            <p:ph idx="1"/>
          </p:nvPr>
        </p:nvSpPr>
        <p:spPr>
          <a:xfrm>
            <a:off x="838201" y="1898762"/>
            <a:ext cx="6345418" cy="826790"/>
          </a:xfrm>
        </p:spPr>
        <p:txBody>
          <a:bodyPr vert="horz" wrap="square" lIns="91440" tIns="45720" rIns="91440" bIns="45720" numCol="1" anchor="t" anchorCtr="0" compatLnSpc="1">
            <a:prstTxWarp prst="textNoShape">
              <a:avLst/>
            </a:prstTxWarp>
            <a:noAutofit/>
          </a:bodyPr>
          <a:lstStyle/>
          <a:p>
            <a:pPr marL="356870" indent="-356870"/>
            <a:r>
              <a:rPr lang="en-GB" sz="1800"/>
              <a:t>Managing large naturalistic driving data with video and physiological information.</a:t>
            </a:r>
            <a:endParaRPr lang="en-US" sz="1800">
              <a:ea typeface="Calibri"/>
              <a:cs typeface="Calibri"/>
            </a:endParaRPr>
          </a:p>
          <a:p>
            <a:pPr marL="356870" indent="-356870">
              <a:buClr>
                <a:srgbClr val="94A5BB"/>
              </a:buClr>
            </a:pPr>
            <a:r>
              <a:rPr lang="en-GB" sz="1800">
                <a:ea typeface="Calibri"/>
                <a:cs typeface="Calibri"/>
              </a:rPr>
              <a:t>Structuring big data across driver, trip, and environmental contextual levels</a:t>
            </a:r>
          </a:p>
          <a:p>
            <a:pPr marL="356870" indent="-356870">
              <a:buClr>
                <a:srgbClr val="94A5BB"/>
              </a:buClr>
            </a:pPr>
            <a:endParaRPr lang="en-GB" sz="1800">
              <a:ea typeface="Calibri"/>
              <a:cs typeface="Calibri"/>
            </a:endParaRPr>
          </a:p>
          <a:p>
            <a:pPr marL="356870" indent="-356870">
              <a:buClr>
                <a:srgbClr val="94A5BB"/>
              </a:buClr>
            </a:pPr>
            <a:endParaRPr lang="en-GB" sz="1800">
              <a:ea typeface="Calibri"/>
              <a:cs typeface="Calibri"/>
            </a:endParaRPr>
          </a:p>
          <a:p>
            <a:pPr marL="712470" lvl="1" indent="-255270">
              <a:buClr>
                <a:srgbClr val="94A5BB"/>
              </a:buClr>
            </a:pPr>
            <a:endParaRPr lang="en-GB" sz="1800">
              <a:ea typeface="Calibri"/>
              <a:cs typeface="Calibri"/>
            </a:endParaRPr>
          </a:p>
          <a:p>
            <a:pPr marL="356870" indent="-356870">
              <a:buClr>
                <a:srgbClr val="94A5BB"/>
              </a:buClr>
            </a:pPr>
            <a:endParaRPr lang="en-GB" altLang="en-US" sz="1800">
              <a:ea typeface="Calibri"/>
              <a:cs typeface="Calibri"/>
            </a:endParaRPr>
          </a:p>
        </p:txBody>
      </p:sp>
      <p:sp>
        <p:nvSpPr>
          <p:cNvPr id="16388" name="Footer Placeholder 3">
            <a:extLst>
              <a:ext uri="{FF2B5EF4-FFF2-40B4-BE49-F238E27FC236}">
                <a16:creationId xmlns:a16="http://schemas.microsoft.com/office/drawing/2014/main" id="{BB7F01D7-4CD3-3331-41C4-18C263F0823F}"/>
              </a:ext>
            </a:extLst>
          </p:cNvPr>
          <p:cNvSpPr>
            <a:spLocks noGrp="1" noChangeArrowheads="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a:solidFill>
                  <a:schemeClr val="accent2"/>
                </a:solidFill>
              </a:rPr>
              <a:t>ivory-network.eu</a:t>
            </a:r>
          </a:p>
        </p:txBody>
      </p:sp>
      <p:sp>
        <p:nvSpPr>
          <p:cNvPr id="5" name="Content Placeholder 2">
            <a:extLst>
              <a:ext uri="{FF2B5EF4-FFF2-40B4-BE49-F238E27FC236}">
                <a16:creationId xmlns:a16="http://schemas.microsoft.com/office/drawing/2014/main" id="{FE429B6F-D4D6-EE6B-FB97-A548433FC61F}"/>
              </a:ext>
            </a:extLst>
          </p:cNvPr>
          <p:cNvSpPr txBox="1">
            <a:spLocks/>
          </p:cNvSpPr>
          <p:nvPr/>
        </p:nvSpPr>
        <p:spPr bwMode="auto">
          <a:xfrm>
            <a:off x="833719" y="3156342"/>
            <a:ext cx="5652055" cy="87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7188" indent="-357188" algn="l" rtl="0" eaLnBrk="1" fontAlgn="base" hangingPunct="1">
              <a:lnSpc>
                <a:spcPct val="90000"/>
              </a:lnSpc>
              <a:spcBef>
                <a:spcPts val="1000"/>
              </a:spcBef>
              <a:spcAft>
                <a:spcPct val="0"/>
              </a:spcAft>
              <a:buClr>
                <a:schemeClr val="accent1">
                  <a:lumMod val="60000"/>
                  <a:lumOff val="40000"/>
                </a:schemeClr>
              </a:buClr>
              <a:buSzPct val="90000"/>
              <a:buFont typeface="Wingdings" panose="05000000000000000000" pitchFamily="2" charset="2"/>
              <a:buChar char="v"/>
              <a:defRPr sz="2800" kern="1200">
                <a:solidFill>
                  <a:schemeClr val="tx1"/>
                </a:solidFill>
                <a:latin typeface="+mn-lt"/>
                <a:ea typeface="+mn-ea"/>
                <a:cs typeface="+mn-cs"/>
              </a:defRPr>
            </a:lvl1pPr>
            <a:lvl2pPr marL="712788" indent="-255588" algn="l" rtl="0" eaLnBrk="1" fontAlgn="base" hangingPunct="1">
              <a:lnSpc>
                <a:spcPct val="90000"/>
              </a:lnSpc>
              <a:spcBef>
                <a:spcPts val="500"/>
              </a:spcBef>
              <a:spcAft>
                <a:spcPct val="0"/>
              </a:spcAft>
              <a:buClr>
                <a:schemeClr val="accent1">
                  <a:lumMod val="60000"/>
                  <a:lumOff val="40000"/>
                </a:schemeClr>
              </a:buClr>
              <a:buSzPct val="90000"/>
              <a:buFont typeface="Courier New" panose="02070309020205020404" pitchFamily="49" charset="0"/>
              <a:buChar char="o"/>
              <a:defRPr sz="2400" kern="1200">
                <a:solidFill>
                  <a:schemeClr val="tx1"/>
                </a:solidFill>
                <a:latin typeface="+mn-lt"/>
                <a:ea typeface="+mn-ea"/>
                <a:cs typeface="+mn-cs"/>
              </a:defRPr>
            </a:lvl2pPr>
            <a:lvl3pPr marL="1162050" indent="-247650" algn="l" rtl="0" eaLnBrk="1" fontAlgn="base" hangingPunct="1">
              <a:lnSpc>
                <a:spcPct val="90000"/>
              </a:lnSpc>
              <a:spcBef>
                <a:spcPts val="500"/>
              </a:spcBef>
              <a:spcAft>
                <a:spcPct val="0"/>
              </a:spcAft>
              <a:buClr>
                <a:schemeClr val="accent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870" indent="-356870"/>
            <a:r>
              <a:rPr lang="en-GB" sz="1800"/>
              <a:t>Bridging heterogeneous sampling rates across distinct multimodal sensor data streams</a:t>
            </a:r>
            <a:endParaRPr lang="en-GB" sz="1800">
              <a:ea typeface="Calibri"/>
              <a:cs typeface="Calibri"/>
            </a:endParaRPr>
          </a:p>
          <a:p>
            <a:pPr marL="356870" indent="-356870">
              <a:buClr>
                <a:srgbClr val="94A5BB"/>
              </a:buClr>
            </a:pPr>
            <a:r>
              <a:rPr lang="en-GB" sz="1800"/>
              <a:t>Mitigating</a:t>
            </a:r>
            <a:r>
              <a:rPr lang="en-GB" sz="1800">
                <a:ea typeface="Calibri"/>
                <a:cs typeface="Calibri"/>
              </a:rPr>
              <a:t> missing data and sensor dropouts using imputation techniques</a:t>
            </a:r>
          </a:p>
          <a:p>
            <a:pPr marL="356870" indent="-356870">
              <a:buClr>
                <a:srgbClr val="94A5BB"/>
              </a:buClr>
            </a:pPr>
            <a:r>
              <a:rPr lang="en-GB" sz="1800">
                <a:ea typeface="Calibri"/>
                <a:cs typeface="Calibri"/>
              </a:rPr>
              <a:t>Scaling preprocessing pipelines for continuous multi-sensor environments</a:t>
            </a:r>
          </a:p>
          <a:p>
            <a:pPr marL="356870" indent="-356870">
              <a:buClr>
                <a:srgbClr val="94A5BB"/>
              </a:buClr>
            </a:pPr>
            <a:endParaRPr lang="en-GB" sz="1800">
              <a:ea typeface="Calibri"/>
              <a:cs typeface="Calibri"/>
            </a:endParaRPr>
          </a:p>
          <a:p>
            <a:pPr marL="356870" indent="-356870">
              <a:buClr>
                <a:srgbClr val="94A5BB"/>
              </a:buClr>
            </a:pPr>
            <a:endParaRPr lang="en-GB" sz="1800">
              <a:ea typeface="Calibri"/>
              <a:cs typeface="Calibri"/>
            </a:endParaRPr>
          </a:p>
          <a:p>
            <a:pPr marL="356870" indent="-356870">
              <a:buClr>
                <a:srgbClr val="94A5BB"/>
              </a:buClr>
            </a:pPr>
            <a:endParaRPr lang="en-GB" sz="1800">
              <a:ea typeface="Calibri"/>
              <a:cs typeface="Calibri"/>
            </a:endParaRPr>
          </a:p>
          <a:p>
            <a:pPr marL="712470" lvl="1" indent="-255270">
              <a:buClr>
                <a:srgbClr val="94A5BB"/>
              </a:buClr>
            </a:pPr>
            <a:endParaRPr lang="en-GB" sz="1800">
              <a:ea typeface="Calibri"/>
              <a:cs typeface="Calibri"/>
            </a:endParaRPr>
          </a:p>
          <a:p>
            <a:pPr marL="356870" indent="-356870">
              <a:buClr>
                <a:srgbClr val="94A5BB"/>
              </a:buClr>
            </a:pPr>
            <a:endParaRPr lang="en-GB" altLang="en-US" sz="1800">
              <a:ea typeface="Calibri"/>
              <a:cs typeface="Calibri"/>
            </a:endParaRPr>
          </a:p>
        </p:txBody>
      </p:sp>
      <p:pic>
        <p:nvPicPr>
          <p:cNvPr id="8" name="Picture 7">
            <a:extLst>
              <a:ext uri="{FF2B5EF4-FFF2-40B4-BE49-F238E27FC236}">
                <a16:creationId xmlns:a16="http://schemas.microsoft.com/office/drawing/2014/main" id="{318FDA40-B688-F83D-9DAC-E45A33C1A091}"/>
              </a:ext>
            </a:extLst>
          </p:cNvPr>
          <p:cNvPicPr>
            <a:picLocks noChangeAspect="1"/>
          </p:cNvPicPr>
          <p:nvPr/>
        </p:nvPicPr>
        <p:blipFill>
          <a:blip r:embed="rId3"/>
          <a:stretch>
            <a:fillRect/>
          </a:stretch>
        </p:blipFill>
        <p:spPr>
          <a:xfrm>
            <a:off x="7034772" y="1710577"/>
            <a:ext cx="1405779" cy="388846"/>
          </a:xfrm>
          <a:prstGeom prst="rect">
            <a:avLst/>
          </a:prstGeom>
        </p:spPr>
      </p:pic>
      <p:pic>
        <p:nvPicPr>
          <p:cNvPr id="9" name="Picture 8">
            <a:extLst>
              <a:ext uri="{FF2B5EF4-FFF2-40B4-BE49-F238E27FC236}">
                <a16:creationId xmlns:a16="http://schemas.microsoft.com/office/drawing/2014/main" id="{4C43BF47-A2D5-4B33-4629-076D7067157A}"/>
              </a:ext>
            </a:extLst>
          </p:cNvPr>
          <p:cNvPicPr>
            <a:picLocks noChangeAspect="1"/>
          </p:cNvPicPr>
          <p:nvPr/>
        </p:nvPicPr>
        <p:blipFill>
          <a:blip r:embed="rId4"/>
          <a:stretch>
            <a:fillRect/>
          </a:stretch>
        </p:blipFill>
        <p:spPr>
          <a:xfrm>
            <a:off x="8675314" y="1701333"/>
            <a:ext cx="1038226" cy="396129"/>
          </a:xfrm>
          <a:prstGeom prst="rect">
            <a:avLst/>
          </a:prstGeom>
        </p:spPr>
      </p:pic>
      <p:pic>
        <p:nvPicPr>
          <p:cNvPr id="10" name="Picture 9">
            <a:extLst>
              <a:ext uri="{FF2B5EF4-FFF2-40B4-BE49-F238E27FC236}">
                <a16:creationId xmlns:a16="http://schemas.microsoft.com/office/drawing/2014/main" id="{3507293F-3834-940A-3DB3-40628F703F0E}"/>
              </a:ext>
            </a:extLst>
          </p:cNvPr>
          <p:cNvPicPr>
            <a:picLocks noChangeAspect="1"/>
          </p:cNvPicPr>
          <p:nvPr/>
        </p:nvPicPr>
        <p:blipFill>
          <a:blip r:embed="rId5"/>
          <a:stretch>
            <a:fillRect/>
          </a:stretch>
        </p:blipFill>
        <p:spPr>
          <a:xfrm>
            <a:off x="7177368" y="2793065"/>
            <a:ext cx="1882587" cy="1260663"/>
          </a:xfrm>
          <a:prstGeom prst="rect">
            <a:avLst/>
          </a:prstGeom>
        </p:spPr>
      </p:pic>
      <p:pic>
        <p:nvPicPr>
          <p:cNvPr id="11" name="Picture 10">
            <a:extLst>
              <a:ext uri="{FF2B5EF4-FFF2-40B4-BE49-F238E27FC236}">
                <a16:creationId xmlns:a16="http://schemas.microsoft.com/office/drawing/2014/main" id="{51757843-891D-6A89-FC12-4B5C81B0DC76}"/>
              </a:ext>
            </a:extLst>
          </p:cNvPr>
          <p:cNvPicPr>
            <a:picLocks noChangeAspect="1"/>
          </p:cNvPicPr>
          <p:nvPr/>
        </p:nvPicPr>
        <p:blipFill>
          <a:blip r:embed="rId6"/>
          <a:stretch>
            <a:fillRect/>
          </a:stretch>
        </p:blipFill>
        <p:spPr>
          <a:xfrm>
            <a:off x="9568586" y="2765040"/>
            <a:ext cx="2210360" cy="1074083"/>
          </a:xfrm>
          <a:prstGeom prst="rect">
            <a:avLst/>
          </a:prstGeom>
        </p:spPr>
      </p:pic>
      <p:pic>
        <p:nvPicPr>
          <p:cNvPr id="12" name="Picture 11" descr="A diagram of a data processing process&#10;&#10;AI-generated content may be incorrect.">
            <a:extLst>
              <a:ext uri="{FF2B5EF4-FFF2-40B4-BE49-F238E27FC236}">
                <a16:creationId xmlns:a16="http://schemas.microsoft.com/office/drawing/2014/main" id="{210698EC-EBB1-1905-20F5-BFF03130DB1E}"/>
              </a:ext>
            </a:extLst>
          </p:cNvPr>
          <p:cNvPicPr>
            <a:picLocks noChangeAspect="1"/>
          </p:cNvPicPr>
          <p:nvPr/>
        </p:nvPicPr>
        <p:blipFill>
          <a:blip r:embed="rId7"/>
          <a:stretch>
            <a:fillRect/>
          </a:stretch>
        </p:blipFill>
        <p:spPr>
          <a:xfrm>
            <a:off x="6933079" y="4171949"/>
            <a:ext cx="4858871" cy="1651748"/>
          </a:xfrm>
          <a:prstGeom prst="rect">
            <a:avLst/>
          </a:prstGeom>
        </p:spPr>
      </p:pic>
      <p:pic>
        <p:nvPicPr>
          <p:cNvPr id="13" name="Picture 12" descr="A close up of a logo&#10;&#10;AI-generated content may be incorrect.">
            <a:extLst>
              <a:ext uri="{FF2B5EF4-FFF2-40B4-BE49-F238E27FC236}">
                <a16:creationId xmlns:a16="http://schemas.microsoft.com/office/drawing/2014/main" id="{F08F7C3D-2A29-194B-BC13-286A5E45ACA9}"/>
              </a:ext>
            </a:extLst>
          </p:cNvPr>
          <p:cNvPicPr>
            <a:picLocks noChangeAspect="1"/>
          </p:cNvPicPr>
          <p:nvPr/>
        </p:nvPicPr>
        <p:blipFill>
          <a:blip r:embed="rId8"/>
          <a:stretch>
            <a:fillRect/>
          </a:stretch>
        </p:blipFill>
        <p:spPr>
          <a:xfrm>
            <a:off x="9895074" y="1719262"/>
            <a:ext cx="1030383" cy="427505"/>
          </a:xfrm>
          <a:prstGeom prst="rect">
            <a:avLst/>
          </a:prstGeom>
        </p:spPr>
      </p:pic>
      <p:pic>
        <p:nvPicPr>
          <p:cNvPr id="14" name="Picture 13">
            <a:extLst>
              <a:ext uri="{FF2B5EF4-FFF2-40B4-BE49-F238E27FC236}">
                <a16:creationId xmlns:a16="http://schemas.microsoft.com/office/drawing/2014/main" id="{CCCC5D19-866B-1CBC-C203-79FFE1AEE69B}"/>
              </a:ext>
            </a:extLst>
          </p:cNvPr>
          <p:cNvPicPr>
            <a:picLocks noChangeAspect="1"/>
          </p:cNvPicPr>
          <p:nvPr/>
        </p:nvPicPr>
        <p:blipFill>
          <a:blip r:embed="rId9"/>
          <a:stretch>
            <a:fillRect/>
          </a:stretch>
        </p:blipFill>
        <p:spPr>
          <a:xfrm>
            <a:off x="7144591" y="2263307"/>
            <a:ext cx="558612" cy="392766"/>
          </a:xfrm>
          <a:prstGeom prst="rect">
            <a:avLst/>
          </a:prstGeom>
        </p:spPr>
      </p:pic>
      <p:pic>
        <p:nvPicPr>
          <p:cNvPr id="15" name="Picture 14" descr="A car with a signal on the top&#10;&#10;AI-generated content may be incorrect.">
            <a:extLst>
              <a:ext uri="{FF2B5EF4-FFF2-40B4-BE49-F238E27FC236}">
                <a16:creationId xmlns:a16="http://schemas.microsoft.com/office/drawing/2014/main" id="{BBEF8E1F-440A-18A7-DC4D-75549685D7B4}"/>
              </a:ext>
            </a:extLst>
          </p:cNvPr>
          <p:cNvPicPr>
            <a:picLocks noChangeAspect="1"/>
          </p:cNvPicPr>
          <p:nvPr/>
        </p:nvPicPr>
        <p:blipFill>
          <a:blip r:embed="rId10"/>
          <a:stretch>
            <a:fillRect/>
          </a:stretch>
        </p:blipFill>
        <p:spPr>
          <a:xfrm>
            <a:off x="7785005" y="2154890"/>
            <a:ext cx="656105" cy="609600"/>
          </a:xfrm>
          <a:prstGeom prst="rect">
            <a:avLst/>
          </a:prstGeom>
        </p:spPr>
      </p:pic>
      <p:pic>
        <p:nvPicPr>
          <p:cNvPr id="16" name="Picture 15">
            <a:extLst>
              <a:ext uri="{FF2B5EF4-FFF2-40B4-BE49-F238E27FC236}">
                <a16:creationId xmlns:a16="http://schemas.microsoft.com/office/drawing/2014/main" id="{EE07D806-2C9C-38A6-755B-A2FE7F6078CA}"/>
              </a:ext>
            </a:extLst>
          </p:cNvPr>
          <p:cNvPicPr>
            <a:picLocks noChangeAspect="1"/>
          </p:cNvPicPr>
          <p:nvPr/>
        </p:nvPicPr>
        <p:blipFill>
          <a:blip r:embed="rId11"/>
          <a:stretch>
            <a:fillRect/>
          </a:stretch>
        </p:blipFill>
        <p:spPr>
          <a:xfrm>
            <a:off x="8527395" y="2269752"/>
            <a:ext cx="527238" cy="368674"/>
          </a:xfrm>
          <a:prstGeom prst="rect">
            <a:avLst/>
          </a:prstGeom>
        </p:spPr>
      </p:pic>
      <p:pic>
        <p:nvPicPr>
          <p:cNvPr id="17" name="Picture 16" descr="A black and white icon of hands holding a phone and a steering wheel&#10;&#10;AI-generated content may be incorrect.">
            <a:extLst>
              <a:ext uri="{FF2B5EF4-FFF2-40B4-BE49-F238E27FC236}">
                <a16:creationId xmlns:a16="http://schemas.microsoft.com/office/drawing/2014/main" id="{054750F5-0354-BEB1-18C7-878C738CD9C0}"/>
              </a:ext>
            </a:extLst>
          </p:cNvPr>
          <p:cNvPicPr>
            <a:picLocks noChangeAspect="1"/>
          </p:cNvPicPr>
          <p:nvPr/>
        </p:nvPicPr>
        <p:blipFill>
          <a:blip r:embed="rId12"/>
          <a:stretch>
            <a:fillRect/>
          </a:stretch>
        </p:blipFill>
        <p:spPr>
          <a:xfrm>
            <a:off x="9191905" y="2268351"/>
            <a:ext cx="386042" cy="405091"/>
          </a:xfrm>
          <a:prstGeom prst="rect">
            <a:avLst/>
          </a:prstGeom>
        </p:spPr>
      </p:pic>
      <p:pic>
        <p:nvPicPr>
          <p:cNvPr id="18" name="Picture 17" descr="A heart with a pulse line&#10;&#10;AI-generated content may be incorrect.">
            <a:extLst>
              <a:ext uri="{FF2B5EF4-FFF2-40B4-BE49-F238E27FC236}">
                <a16:creationId xmlns:a16="http://schemas.microsoft.com/office/drawing/2014/main" id="{9F8A45BB-A340-7028-141E-EC3E59351FAE}"/>
              </a:ext>
            </a:extLst>
          </p:cNvPr>
          <p:cNvPicPr>
            <a:picLocks noChangeAspect="1"/>
          </p:cNvPicPr>
          <p:nvPr/>
        </p:nvPicPr>
        <p:blipFill>
          <a:blip r:embed="rId13"/>
          <a:stretch>
            <a:fillRect/>
          </a:stretch>
        </p:blipFill>
        <p:spPr>
          <a:xfrm>
            <a:off x="9702331" y="2269472"/>
            <a:ext cx="384924" cy="402852"/>
          </a:xfrm>
          <a:prstGeom prst="rect">
            <a:avLst/>
          </a:prstGeom>
        </p:spPr>
      </p:pic>
      <p:pic>
        <p:nvPicPr>
          <p:cNvPr id="19" name="Picture 18" descr="A black and white pictogram of a person holding a steering wheel&#10;&#10;AI-generated content may be incorrect.">
            <a:extLst>
              <a:ext uri="{FF2B5EF4-FFF2-40B4-BE49-F238E27FC236}">
                <a16:creationId xmlns:a16="http://schemas.microsoft.com/office/drawing/2014/main" id="{E89FD21F-2B90-9CEB-9398-AFF4968A1CA8}"/>
              </a:ext>
            </a:extLst>
          </p:cNvPr>
          <p:cNvPicPr>
            <a:picLocks noChangeAspect="1"/>
          </p:cNvPicPr>
          <p:nvPr/>
        </p:nvPicPr>
        <p:blipFill>
          <a:blip r:embed="rId14"/>
          <a:stretch>
            <a:fillRect/>
          </a:stretch>
        </p:blipFill>
        <p:spPr>
          <a:xfrm>
            <a:off x="10222847" y="2213413"/>
            <a:ext cx="565337" cy="415739"/>
          </a:xfrm>
          <a:prstGeom prst="rect">
            <a:avLst/>
          </a:prstGeom>
        </p:spPr>
      </p:pic>
    </p:spTree>
    <p:extLst>
      <p:ext uri="{BB962C8B-B14F-4D97-AF65-F5344CB8AC3E}">
        <p14:creationId xmlns:p14="http://schemas.microsoft.com/office/powerpoint/2010/main" val="3271235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64682-2F27-0B3E-EAE8-9587902B9EE2}"/>
            </a:ext>
          </a:extLst>
        </p:cNvPr>
        <p:cNvGrpSpPr/>
        <p:nvPr/>
      </p:nvGrpSpPr>
      <p:grpSpPr>
        <a:xfrm>
          <a:off x="0" y="0"/>
          <a:ext cx="0" cy="0"/>
          <a:chOff x="0" y="0"/>
          <a:chExt cx="0" cy="0"/>
        </a:xfrm>
      </p:grpSpPr>
      <p:sp>
        <p:nvSpPr>
          <p:cNvPr id="16386" name="Title 1">
            <a:extLst>
              <a:ext uri="{FF2B5EF4-FFF2-40B4-BE49-F238E27FC236}">
                <a16:creationId xmlns:a16="http://schemas.microsoft.com/office/drawing/2014/main" id="{D4060C58-DB60-07BA-DF57-EF92DACE816C}"/>
              </a:ext>
            </a:extLst>
          </p:cNvPr>
          <p:cNvSpPr>
            <a:spLocks noGrp="1" noChangeArrowheads="1"/>
          </p:cNvSpPr>
          <p:nvPr>
            <p:ph type="title"/>
          </p:nvPr>
        </p:nvSpPr>
        <p:spPr>
          <a:xfrm>
            <a:off x="603738" y="366268"/>
            <a:ext cx="11849100" cy="1052513"/>
          </a:xfrm>
        </p:spPr>
        <p:txBody>
          <a:bodyPr/>
          <a:lstStyle/>
          <a:p>
            <a:r>
              <a:rPr lang="en-GB"/>
              <a:t>DC5: Feature Transformation &amp; Signal Processing</a:t>
            </a:r>
            <a:endParaRPr lang="en-US"/>
          </a:p>
        </p:txBody>
      </p:sp>
      <p:sp>
        <p:nvSpPr>
          <p:cNvPr id="16388" name="Footer Placeholder 3">
            <a:extLst>
              <a:ext uri="{FF2B5EF4-FFF2-40B4-BE49-F238E27FC236}">
                <a16:creationId xmlns:a16="http://schemas.microsoft.com/office/drawing/2014/main" id="{FA9084DC-DFCF-A44C-8F26-0A8E212E4C4E}"/>
              </a:ext>
            </a:extLst>
          </p:cNvPr>
          <p:cNvSpPr>
            <a:spLocks noGrp="1" noChangeArrowheads="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a:solidFill>
                  <a:schemeClr val="accent2"/>
                </a:solidFill>
              </a:rPr>
              <a:t>ivory-network.eu</a:t>
            </a:r>
          </a:p>
        </p:txBody>
      </p:sp>
      <p:sp>
        <p:nvSpPr>
          <p:cNvPr id="16" name="Content Placeholder 2">
            <a:extLst>
              <a:ext uri="{FF2B5EF4-FFF2-40B4-BE49-F238E27FC236}">
                <a16:creationId xmlns:a16="http://schemas.microsoft.com/office/drawing/2014/main" id="{864DB382-60E7-31ED-92B2-2A7DAC909382}"/>
              </a:ext>
            </a:extLst>
          </p:cNvPr>
          <p:cNvSpPr txBox="1">
            <a:spLocks/>
          </p:cNvSpPr>
          <p:nvPr/>
        </p:nvSpPr>
        <p:spPr bwMode="auto">
          <a:xfrm>
            <a:off x="569260" y="1741879"/>
            <a:ext cx="5942006" cy="82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7188" indent="-357188" algn="l" rtl="0" eaLnBrk="1" fontAlgn="base" hangingPunct="1">
              <a:lnSpc>
                <a:spcPct val="90000"/>
              </a:lnSpc>
              <a:spcBef>
                <a:spcPts val="1000"/>
              </a:spcBef>
              <a:spcAft>
                <a:spcPct val="0"/>
              </a:spcAft>
              <a:buClr>
                <a:schemeClr val="accent1">
                  <a:lumMod val="60000"/>
                  <a:lumOff val="40000"/>
                </a:schemeClr>
              </a:buClr>
              <a:buSzPct val="90000"/>
              <a:buFont typeface="Wingdings" panose="05000000000000000000" pitchFamily="2" charset="2"/>
              <a:buChar char="v"/>
              <a:defRPr sz="2800" kern="1200">
                <a:solidFill>
                  <a:schemeClr val="tx1"/>
                </a:solidFill>
                <a:latin typeface="+mn-lt"/>
                <a:ea typeface="+mn-ea"/>
                <a:cs typeface="+mn-cs"/>
              </a:defRPr>
            </a:lvl1pPr>
            <a:lvl2pPr marL="712788" indent="-255588" algn="l" rtl="0" eaLnBrk="1" fontAlgn="base" hangingPunct="1">
              <a:lnSpc>
                <a:spcPct val="90000"/>
              </a:lnSpc>
              <a:spcBef>
                <a:spcPts val="500"/>
              </a:spcBef>
              <a:spcAft>
                <a:spcPct val="0"/>
              </a:spcAft>
              <a:buClr>
                <a:schemeClr val="accent1">
                  <a:lumMod val="60000"/>
                  <a:lumOff val="40000"/>
                </a:schemeClr>
              </a:buClr>
              <a:buSzPct val="90000"/>
              <a:buFont typeface="Courier New" panose="02070309020205020404" pitchFamily="49" charset="0"/>
              <a:buChar char="o"/>
              <a:defRPr sz="2400" kern="1200">
                <a:solidFill>
                  <a:schemeClr val="tx1"/>
                </a:solidFill>
                <a:latin typeface="+mn-lt"/>
                <a:ea typeface="+mn-ea"/>
                <a:cs typeface="+mn-cs"/>
              </a:defRPr>
            </a:lvl2pPr>
            <a:lvl3pPr marL="1162050" indent="-247650" algn="l" rtl="0" eaLnBrk="1" fontAlgn="base" hangingPunct="1">
              <a:lnSpc>
                <a:spcPct val="90000"/>
              </a:lnSpc>
              <a:spcBef>
                <a:spcPts val="500"/>
              </a:spcBef>
              <a:spcAft>
                <a:spcPct val="0"/>
              </a:spcAft>
              <a:buClr>
                <a:schemeClr val="accent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870" indent="-356870"/>
            <a:r>
              <a:rPr lang="en-GB" sz="1800"/>
              <a:t>Normalizing variables via Z-score, log transformations, and IQR-based methods</a:t>
            </a:r>
            <a:endParaRPr lang="en-US" sz="1800"/>
          </a:p>
          <a:p>
            <a:pPr marL="356870" indent="-356870">
              <a:buClr>
                <a:srgbClr val="94A5BB"/>
              </a:buClr>
            </a:pPr>
            <a:r>
              <a:rPr lang="en-GB" sz="1800">
                <a:ea typeface="Calibri"/>
                <a:cs typeface="Calibri"/>
              </a:rPr>
              <a:t>Applying SNR algorithm thresholds to enforce cardiovascular signal quality data.</a:t>
            </a:r>
          </a:p>
          <a:p>
            <a:pPr marL="356870" indent="-356870">
              <a:buClr>
                <a:srgbClr val="94A5BB"/>
              </a:buClr>
            </a:pPr>
            <a:endParaRPr lang="en-GB" sz="1800">
              <a:ea typeface="Calibri"/>
              <a:cs typeface="Calibri"/>
            </a:endParaRPr>
          </a:p>
          <a:p>
            <a:pPr marL="356870" indent="-356870">
              <a:buClr>
                <a:srgbClr val="94A5BB"/>
              </a:buClr>
            </a:pPr>
            <a:endParaRPr lang="en-GB" sz="1800">
              <a:ea typeface="Calibri"/>
              <a:cs typeface="Calibri"/>
            </a:endParaRPr>
          </a:p>
          <a:p>
            <a:pPr marL="356870" indent="-356870">
              <a:buClr>
                <a:srgbClr val="94A5BB"/>
              </a:buClr>
            </a:pPr>
            <a:endParaRPr lang="en-GB" sz="1800">
              <a:ea typeface="Calibri"/>
              <a:cs typeface="Calibri"/>
            </a:endParaRPr>
          </a:p>
          <a:p>
            <a:pPr marL="712470" lvl="1" indent="-255270">
              <a:buClr>
                <a:srgbClr val="94A5BB"/>
              </a:buClr>
            </a:pPr>
            <a:endParaRPr lang="en-GB" sz="1800">
              <a:ea typeface="Calibri"/>
              <a:cs typeface="Calibri"/>
            </a:endParaRPr>
          </a:p>
          <a:p>
            <a:pPr marL="356870" indent="-356870">
              <a:buClr>
                <a:srgbClr val="94A5BB"/>
              </a:buClr>
            </a:pPr>
            <a:endParaRPr lang="en-GB" altLang="en-US" sz="1800">
              <a:ea typeface="Calibri"/>
              <a:cs typeface="Calibri"/>
            </a:endParaRPr>
          </a:p>
        </p:txBody>
      </p:sp>
      <p:sp>
        <p:nvSpPr>
          <p:cNvPr id="17" name="Content Placeholder 2">
            <a:extLst>
              <a:ext uri="{FF2B5EF4-FFF2-40B4-BE49-F238E27FC236}">
                <a16:creationId xmlns:a16="http://schemas.microsoft.com/office/drawing/2014/main" id="{F5FE59AA-022D-66EC-32DE-9DA8BE3A9657}"/>
              </a:ext>
            </a:extLst>
          </p:cNvPr>
          <p:cNvSpPr txBox="1">
            <a:spLocks/>
          </p:cNvSpPr>
          <p:nvPr/>
        </p:nvSpPr>
        <p:spPr bwMode="auto">
          <a:xfrm>
            <a:off x="546848" y="3041761"/>
            <a:ext cx="5942006" cy="82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57188" indent="-357188" algn="l" rtl="0" eaLnBrk="1" fontAlgn="base" hangingPunct="1">
              <a:lnSpc>
                <a:spcPct val="90000"/>
              </a:lnSpc>
              <a:spcBef>
                <a:spcPts val="1000"/>
              </a:spcBef>
              <a:spcAft>
                <a:spcPct val="0"/>
              </a:spcAft>
              <a:buClr>
                <a:schemeClr val="accent1">
                  <a:lumMod val="60000"/>
                  <a:lumOff val="40000"/>
                </a:schemeClr>
              </a:buClr>
              <a:buSzPct val="90000"/>
              <a:buFont typeface="Wingdings" panose="05000000000000000000" pitchFamily="2" charset="2"/>
              <a:buChar char="v"/>
              <a:defRPr sz="2800" kern="1200">
                <a:solidFill>
                  <a:schemeClr val="tx1"/>
                </a:solidFill>
                <a:latin typeface="+mn-lt"/>
                <a:ea typeface="+mn-ea"/>
                <a:cs typeface="+mn-cs"/>
              </a:defRPr>
            </a:lvl1pPr>
            <a:lvl2pPr marL="712788" indent="-255588" algn="l" rtl="0" eaLnBrk="1" fontAlgn="base" hangingPunct="1">
              <a:lnSpc>
                <a:spcPct val="90000"/>
              </a:lnSpc>
              <a:spcBef>
                <a:spcPts val="500"/>
              </a:spcBef>
              <a:spcAft>
                <a:spcPct val="0"/>
              </a:spcAft>
              <a:buClr>
                <a:schemeClr val="accent1">
                  <a:lumMod val="60000"/>
                  <a:lumOff val="40000"/>
                </a:schemeClr>
              </a:buClr>
              <a:buSzPct val="90000"/>
              <a:buFont typeface="Courier New" panose="02070309020205020404" pitchFamily="49" charset="0"/>
              <a:buChar char="o"/>
              <a:defRPr sz="2400" kern="1200">
                <a:solidFill>
                  <a:schemeClr val="tx1"/>
                </a:solidFill>
                <a:latin typeface="+mn-lt"/>
                <a:ea typeface="+mn-ea"/>
                <a:cs typeface="+mn-cs"/>
              </a:defRPr>
            </a:lvl2pPr>
            <a:lvl3pPr marL="1162050" indent="-247650" algn="l" rtl="0" eaLnBrk="1" fontAlgn="base" hangingPunct="1">
              <a:lnSpc>
                <a:spcPct val="90000"/>
              </a:lnSpc>
              <a:spcBef>
                <a:spcPts val="500"/>
              </a:spcBef>
              <a:spcAft>
                <a:spcPct val="0"/>
              </a:spcAft>
              <a:buClr>
                <a:schemeClr val="accent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6870" indent="-356870"/>
            <a:r>
              <a:rPr lang="en-GB" sz="1800"/>
              <a:t>Optimizing feature selection using Mutual Information and Principal Component Analysis.</a:t>
            </a:r>
            <a:endParaRPr lang="en-US" sz="1800">
              <a:ea typeface="Calibri" panose="020F0502020204030204"/>
              <a:cs typeface="Calibri" panose="020F0502020204030204"/>
            </a:endParaRPr>
          </a:p>
          <a:p>
            <a:pPr marL="356870" indent="-356870">
              <a:buClr>
                <a:srgbClr val="94A5BB"/>
              </a:buClr>
            </a:pPr>
            <a:r>
              <a:rPr lang="en-GB" sz="1800">
                <a:ea typeface="Calibri"/>
                <a:cs typeface="Calibri"/>
              </a:rPr>
              <a:t>Driving kinematic behavioural features using Matrix Profile motif discovery algorithms.</a:t>
            </a:r>
          </a:p>
          <a:p>
            <a:pPr marL="356870" indent="-356870">
              <a:buClr>
                <a:srgbClr val="94A5BB"/>
              </a:buClr>
            </a:pPr>
            <a:r>
              <a:rPr lang="en-GB" sz="1800">
                <a:ea typeface="Calibri"/>
                <a:cs typeface="Calibri"/>
              </a:rPr>
              <a:t>Transforming raw video facial landmarks into continuousocular and facial signals(EAR,MAR)</a:t>
            </a:r>
            <a:endParaRPr lang="en-US" sz="1800">
              <a:ea typeface="Calibri"/>
              <a:cs typeface="Calibri"/>
            </a:endParaRPr>
          </a:p>
          <a:p>
            <a:pPr marL="356870" indent="-356870">
              <a:buClr>
                <a:srgbClr val="94A5BB"/>
              </a:buClr>
            </a:pPr>
            <a:endParaRPr lang="en-GB" sz="1800">
              <a:ea typeface="Calibri"/>
              <a:cs typeface="Calibri"/>
            </a:endParaRPr>
          </a:p>
          <a:p>
            <a:pPr marL="356870" indent="-356870">
              <a:buClr>
                <a:srgbClr val="94A5BB"/>
              </a:buClr>
            </a:pPr>
            <a:endParaRPr lang="en-GB" sz="1800">
              <a:ea typeface="Calibri"/>
              <a:cs typeface="Calibri"/>
            </a:endParaRPr>
          </a:p>
          <a:p>
            <a:pPr marL="356870" indent="-356870">
              <a:buClr>
                <a:srgbClr val="94A5BB"/>
              </a:buClr>
            </a:pPr>
            <a:endParaRPr lang="en-GB" sz="1800">
              <a:ea typeface="Calibri"/>
              <a:cs typeface="Calibri"/>
            </a:endParaRPr>
          </a:p>
          <a:p>
            <a:pPr marL="712470" lvl="1" indent="-255270">
              <a:buClr>
                <a:srgbClr val="94A5BB"/>
              </a:buClr>
              <a:buFont typeface="Courier New" panose="05000000000000000000" pitchFamily="2" charset="2"/>
              <a:buChar char="o"/>
            </a:pPr>
            <a:endParaRPr lang="en-GB" sz="1800">
              <a:ea typeface="Calibri"/>
              <a:cs typeface="Calibri"/>
            </a:endParaRPr>
          </a:p>
          <a:p>
            <a:pPr marL="356870" indent="-356870">
              <a:buClr>
                <a:srgbClr val="94A5BB"/>
              </a:buClr>
            </a:pPr>
            <a:endParaRPr lang="en-GB" sz="1800">
              <a:ea typeface="Calibri"/>
              <a:cs typeface="Calibri"/>
            </a:endParaRPr>
          </a:p>
          <a:p>
            <a:pPr marL="356870" indent="-356870">
              <a:buClr>
                <a:srgbClr val="94A5BB"/>
              </a:buClr>
            </a:pPr>
            <a:endParaRPr lang="en-GB" sz="1800">
              <a:ea typeface="Calibri"/>
              <a:cs typeface="Calibri"/>
            </a:endParaRPr>
          </a:p>
          <a:p>
            <a:pPr marL="356870" indent="-356870">
              <a:buClr>
                <a:srgbClr val="94A5BB"/>
              </a:buClr>
            </a:pPr>
            <a:endParaRPr lang="en-GB" sz="1800">
              <a:ea typeface="Calibri"/>
              <a:cs typeface="Calibri"/>
            </a:endParaRPr>
          </a:p>
          <a:p>
            <a:pPr marL="356870" indent="-356870">
              <a:buClr>
                <a:srgbClr val="94A5BB"/>
              </a:buClr>
            </a:pPr>
            <a:endParaRPr lang="en-GB" sz="1800">
              <a:ea typeface="Calibri"/>
              <a:cs typeface="Calibri"/>
            </a:endParaRPr>
          </a:p>
          <a:p>
            <a:pPr marL="712470" lvl="1" indent="-255270">
              <a:buClr>
                <a:srgbClr val="94A5BB"/>
              </a:buClr>
            </a:pPr>
            <a:endParaRPr lang="en-GB" sz="1800">
              <a:ea typeface="Calibri"/>
              <a:cs typeface="Calibri"/>
            </a:endParaRPr>
          </a:p>
          <a:p>
            <a:pPr marL="356870" indent="-356870">
              <a:buClr>
                <a:srgbClr val="94A5BB"/>
              </a:buClr>
            </a:pPr>
            <a:endParaRPr lang="en-GB" altLang="en-US" sz="1800">
              <a:ea typeface="Calibri"/>
              <a:cs typeface="Calibri"/>
            </a:endParaRPr>
          </a:p>
        </p:txBody>
      </p:sp>
      <p:pic>
        <p:nvPicPr>
          <p:cNvPr id="19" name="Picture 18">
            <a:extLst>
              <a:ext uri="{FF2B5EF4-FFF2-40B4-BE49-F238E27FC236}">
                <a16:creationId xmlns:a16="http://schemas.microsoft.com/office/drawing/2014/main" id="{C6B84D09-1BFC-6FEB-2B0B-00542C3DA2E1}"/>
              </a:ext>
            </a:extLst>
          </p:cNvPr>
          <p:cNvPicPr>
            <a:picLocks noChangeAspect="1"/>
          </p:cNvPicPr>
          <p:nvPr/>
        </p:nvPicPr>
        <p:blipFill>
          <a:blip r:embed="rId3"/>
          <a:stretch>
            <a:fillRect/>
          </a:stretch>
        </p:blipFill>
        <p:spPr>
          <a:xfrm>
            <a:off x="6870047" y="1741674"/>
            <a:ext cx="1511113" cy="830917"/>
          </a:xfrm>
          <a:prstGeom prst="rect">
            <a:avLst/>
          </a:prstGeom>
        </p:spPr>
      </p:pic>
      <p:pic>
        <p:nvPicPr>
          <p:cNvPr id="20" name="Picture 19" descr="A math equation with numbers and symbols&#10;&#10;AI-generated content may be incorrect.">
            <a:extLst>
              <a:ext uri="{FF2B5EF4-FFF2-40B4-BE49-F238E27FC236}">
                <a16:creationId xmlns:a16="http://schemas.microsoft.com/office/drawing/2014/main" id="{8210A776-8AE5-2555-40A5-1A363540BD2F}"/>
              </a:ext>
            </a:extLst>
          </p:cNvPr>
          <p:cNvPicPr>
            <a:picLocks noChangeAspect="1"/>
          </p:cNvPicPr>
          <p:nvPr/>
        </p:nvPicPr>
        <p:blipFill>
          <a:blip r:embed="rId4"/>
          <a:stretch>
            <a:fillRect/>
          </a:stretch>
        </p:blipFill>
        <p:spPr>
          <a:xfrm>
            <a:off x="9093432" y="1719962"/>
            <a:ext cx="1522881" cy="718859"/>
          </a:xfrm>
          <a:prstGeom prst="rect">
            <a:avLst/>
          </a:prstGeom>
        </p:spPr>
      </p:pic>
      <p:pic>
        <p:nvPicPr>
          <p:cNvPr id="21" name="Picture 20" descr="A close-up of a math problem&#10;&#10;AI-generated content may be incorrect.">
            <a:extLst>
              <a:ext uri="{FF2B5EF4-FFF2-40B4-BE49-F238E27FC236}">
                <a16:creationId xmlns:a16="http://schemas.microsoft.com/office/drawing/2014/main" id="{9A435F1B-8F94-818B-D599-0A6B2402E052}"/>
              </a:ext>
            </a:extLst>
          </p:cNvPr>
          <p:cNvPicPr>
            <a:picLocks noChangeAspect="1"/>
          </p:cNvPicPr>
          <p:nvPr/>
        </p:nvPicPr>
        <p:blipFill>
          <a:blip r:embed="rId5"/>
          <a:stretch>
            <a:fillRect/>
          </a:stretch>
        </p:blipFill>
        <p:spPr>
          <a:xfrm>
            <a:off x="6345891" y="2827802"/>
            <a:ext cx="1730189" cy="1258422"/>
          </a:xfrm>
          <a:prstGeom prst="rect">
            <a:avLst/>
          </a:prstGeom>
        </p:spPr>
      </p:pic>
      <p:pic>
        <p:nvPicPr>
          <p:cNvPr id="22" name="Picture 21" descr="A diagram of a complex component&#10;&#10;AI-generated content may be incorrect.">
            <a:extLst>
              <a:ext uri="{FF2B5EF4-FFF2-40B4-BE49-F238E27FC236}">
                <a16:creationId xmlns:a16="http://schemas.microsoft.com/office/drawing/2014/main" id="{DCF0837E-BF34-3B51-4114-25F805620F80}"/>
              </a:ext>
            </a:extLst>
          </p:cNvPr>
          <p:cNvPicPr>
            <a:picLocks noChangeAspect="1"/>
          </p:cNvPicPr>
          <p:nvPr/>
        </p:nvPicPr>
        <p:blipFill>
          <a:blip r:embed="rId6"/>
          <a:stretch>
            <a:fillRect/>
          </a:stretch>
        </p:blipFill>
        <p:spPr>
          <a:xfrm>
            <a:off x="8170488" y="2829204"/>
            <a:ext cx="1857376" cy="1255621"/>
          </a:xfrm>
          <a:prstGeom prst="rect">
            <a:avLst/>
          </a:prstGeom>
        </p:spPr>
      </p:pic>
      <p:pic>
        <p:nvPicPr>
          <p:cNvPr id="23" name="Picture 22">
            <a:extLst>
              <a:ext uri="{FF2B5EF4-FFF2-40B4-BE49-F238E27FC236}">
                <a16:creationId xmlns:a16="http://schemas.microsoft.com/office/drawing/2014/main" id="{4D9643D7-6E7C-1C02-D4C4-CE56743617C4}"/>
              </a:ext>
            </a:extLst>
          </p:cNvPr>
          <p:cNvPicPr>
            <a:picLocks noChangeAspect="1"/>
          </p:cNvPicPr>
          <p:nvPr/>
        </p:nvPicPr>
        <p:blipFill>
          <a:blip r:embed="rId7"/>
          <a:stretch>
            <a:fillRect/>
          </a:stretch>
        </p:blipFill>
        <p:spPr>
          <a:xfrm>
            <a:off x="10222006" y="2795586"/>
            <a:ext cx="1855695" cy="1255619"/>
          </a:xfrm>
          <a:prstGeom prst="rect">
            <a:avLst/>
          </a:prstGeom>
        </p:spPr>
      </p:pic>
      <p:pic>
        <p:nvPicPr>
          <p:cNvPr id="24" name="Picture 23" descr="A person driving a car&#10;&#10;AI-generated content may be incorrect.">
            <a:extLst>
              <a:ext uri="{FF2B5EF4-FFF2-40B4-BE49-F238E27FC236}">
                <a16:creationId xmlns:a16="http://schemas.microsoft.com/office/drawing/2014/main" id="{4A5A866D-1FB2-50EE-FEBA-C335E919EBD3}"/>
              </a:ext>
            </a:extLst>
          </p:cNvPr>
          <p:cNvPicPr>
            <a:picLocks noChangeAspect="1"/>
          </p:cNvPicPr>
          <p:nvPr/>
        </p:nvPicPr>
        <p:blipFill>
          <a:blip r:embed="rId8"/>
          <a:stretch>
            <a:fillRect/>
          </a:stretch>
        </p:blipFill>
        <p:spPr>
          <a:xfrm>
            <a:off x="8036860" y="4372536"/>
            <a:ext cx="2180663" cy="1866899"/>
          </a:xfrm>
          <a:prstGeom prst="rect">
            <a:avLst/>
          </a:prstGeom>
        </p:spPr>
      </p:pic>
    </p:spTree>
    <p:extLst>
      <p:ext uri="{BB962C8B-B14F-4D97-AF65-F5344CB8AC3E}">
        <p14:creationId xmlns:p14="http://schemas.microsoft.com/office/powerpoint/2010/main" val="4202555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6F9E8-6100-D12C-4A74-097AF869D373}"/>
            </a:ext>
          </a:extLst>
        </p:cNvPr>
        <p:cNvGrpSpPr/>
        <p:nvPr/>
      </p:nvGrpSpPr>
      <p:grpSpPr>
        <a:xfrm>
          <a:off x="0" y="0"/>
          <a:ext cx="0" cy="0"/>
          <a:chOff x="0" y="0"/>
          <a:chExt cx="0" cy="0"/>
        </a:xfrm>
      </p:grpSpPr>
      <p:sp>
        <p:nvSpPr>
          <p:cNvPr id="16386" name="Title 1">
            <a:extLst>
              <a:ext uri="{FF2B5EF4-FFF2-40B4-BE49-F238E27FC236}">
                <a16:creationId xmlns:a16="http://schemas.microsoft.com/office/drawing/2014/main" id="{63A9467C-90C5-0A1E-3F37-CFE24B74505B}"/>
              </a:ext>
            </a:extLst>
          </p:cNvPr>
          <p:cNvSpPr>
            <a:spLocks noGrp="1" noChangeArrowheads="1"/>
          </p:cNvSpPr>
          <p:nvPr>
            <p:ph type="title"/>
          </p:nvPr>
        </p:nvSpPr>
        <p:spPr>
          <a:xfrm>
            <a:off x="838200" y="366268"/>
            <a:ext cx="11342299" cy="1052513"/>
          </a:xfrm>
        </p:spPr>
        <p:txBody>
          <a:bodyPr/>
          <a:lstStyle/>
          <a:p>
            <a:r>
              <a:rPr lang="en-GB"/>
              <a:t>Introduction to Telematics for Driver Behaviour</a:t>
            </a:r>
            <a:endParaRPr lang="en-US">
              <a:ea typeface="Calibri" panose="020F0502020204030204"/>
              <a:cs typeface="Calibri" panose="020F0502020204030204"/>
            </a:endParaRPr>
          </a:p>
        </p:txBody>
      </p:sp>
      <p:sp>
        <p:nvSpPr>
          <p:cNvPr id="16388" name="Footer Placeholder 3">
            <a:extLst>
              <a:ext uri="{FF2B5EF4-FFF2-40B4-BE49-F238E27FC236}">
                <a16:creationId xmlns:a16="http://schemas.microsoft.com/office/drawing/2014/main" id="{545F2D9C-9BF3-D9B9-73DD-E3F0CF231604}"/>
              </a:ext>
            </a:extLst>
          </p:cNvPr>
          <p:cNvSpPr>
            <a:spLocks noGrp="1" noChangeArrowheads="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altLang="en-US">
                <a:solidFill>
                  <a:schemeClr val="accent2"/>
                </a:solidFill>
              </a:rPr>
              <a:t>ivory-network.eu</a:t>
            </a:r>
          </a:p>
        </p:txBody>
      </p:sp>
      <p:sp>
        <p:nvSpPr>
          <p:cNvPr id="101" name="Card 1"/>
          <p:cNvSpPr/>
          <p:nvPr/>
        </p:nvSpPr>
        <p:spPr>
          <a:xfrm>
            <a:off x="787400" y="1778000"/>
            <a:ext cx="2159000" cy="3810000"/>
          </a:xfrm>
          <a:prstGeom prst="roundRect">
            <a:avLst>
              <a:gd name="adj" fmla="val 8000"/>
            </a:avLst>
          </a:prstGeom>
          <a:solidFill>
            <a:srgbClr val="1E2A3A"/>
          </a:solidFill>
          <a:ln w="12700">
            <a:solidFill>
              <a:srgbClr val="4472C4">
                <a:alpha val="40000"/>
              </a:srgbClr>
            </a:solidFill>
          </a:ln>
        </p:spPr>
        <p:txBody>
          <a:bodyPr lIns="91440" tIns="91440" rIns="91440" bIns="45720" anchor="t"/>
          <a:lstStyle/>
          <a:p>
            <a:pPr algn="ctr"/>
            <a:endParaRPr lang="en-GB" sz="100">
              <a:solidFill>
                <a:srgbClr val="FFFFFF"/>
              </a:solidFill>
            </a:endParaRPr>
          </a:p>
        </p:txBody>
      </p:sp>
      <p:sp>
        <p:nvSpPr>
          <p:cNvPr id="102" name="Circle 1"/>
          <p:cNvSpPr/>
          <p:nvPr/>
        </p:nvSpPr>
        <p:spPr>
          <a:xfrm>
            <a:off x="1587500" y="2006600"/>
            <a:ext cx="558800" cy="558800"/>
          </a:xfrm>
          <a:prstGeom prst="ellipse">
            <a:avLst/>
          </a:prstGeom>
          <a:solidFill>
            <a:srgbClr val="4472C4"/>
          </a:solidFill>
          <a:ln>
            <a:noFill/>
          </a:ln>
        </p:spPr>
        <p:txBody>
          <a:bodyPr wrap="none" lIns="0" tIns="0" rIns="0" bIns="0" anchor="ctr"/>
          <a:lstStyle/>
          <a:p>
            <a:pPr algn="ctr"/>
            <a:r>
              <a:rPr lang="en-GB" sz="2000" b="1">
                <a:solidFill>
                  <a:srgbClr val="FFFFFF"/>
                </a:solidFill>
              </a:rPr>
              <a:t>1</a:t>
            </a:r>
          </a:p>
        </p:txBody>
      </p:sp>
      <p:sp>
        <p:nvSpPr>
          <p:cNvPr id="103" name="Title 1"/>
          <p:cNvSpPr/>
          <p:nvPr/>
        </p:nvSpPr>
        <p:spPr>
          <a:xfrm>
            <a:off x="889000" y="2717800"/>
            <a:ext cx="1955800" cy="635000"/>
          </a:xfrm>
          <a:prstGeom prst="rect">
            <a:avLst/>
          </a:prstGeom>
          <a:noFill/>
          <a:ln>
            <a:noFill/>
          </a:ln>
        </p:spPr>
        <p:txBody>
          <a:bodyPr lIns="0" tIns="0" rIns="0" bIns="0" anchor="t"/>
          <a:lstStyle/>
          <a:p>
            <a:pPr algn="ctr">
              <a:lnSpc>
                <a:spcPts val="1800"/>
              </a:lnSpc>
            </a:pPr>
            <a:r>
              <a:rPr lang="en-GB" sz="1600" b="1">
                <a:solidFill>
                  <a:srgbClr val="FFFFFF"/>
                </a:solidFill>
              </a:rPr>
              <a:t>Sensor Data</a:t>
            </a:r>
          </a:p>
          <a:p>
            <a:pPr algn="ctr">
              <a:lnSpc>
                <a:spcPts val="1800"/>
              </a:lnSpc>
            </a:pPr>
            <a:r>
              <a:rPr lang="en-GB" sz="1600" b="1">
                <a:solidFill>
                  <a:srgbClr val="FFFFFF"/>
                </a:solidFill>
              </a:rPr>
              <a:t>Collection</a:t>
            </a:r>
          </a:p>
        </p:txBody>
      </p:sp>
      <p:sp>
        <p:nvSpPr>
          <p:cNvPr id="104" name="Desc 1"/>
          <p:cNvSpPr/>
          <p:nvPr/>
        </p:nvSpPr>
        <p:spPr>
          <a:xfrm>
            <a:off x="914400" y="3416300"/>
            <a:ext cx="1905000" cy="1905000"/>
          </a:xfrm>
          <a:prstGeom prst="rect">
            <a:avLst/>
          </a:prstGeom>
          <a:noFill/>
          <a:ln>
            <a:noFill/>
          </a:ln>
        </p:spPr>
        <p:txBody>
          <a:bodyPr lIns="36000" tIns="0" rIns="36000" bIns="0" anchor="t"/>
          <a:lstStyle/>
          <a:p>
            <a:pPr algn="ctr">
              <a:lnSpc>
                <a:spcPts val="1600"/>
              </a:lnSpc>
            </a:pPr>
            <a:r>
              <a:rPr lang="en-GB" sz="1400">
                <a:solidFill>
                  <a:srgbClr val="B0BEC5"/>
                </a:solidFill>
              </a:rPr>
              <a:t>Accelerometers, gyroscopes &amp; GPS capture motion patterns via smartphone or OBD-II</a:t>
            </a:r>
          </a:p>
        </p:txBody>
      </p:sp>
      <p:sp>
        <p:nvSpPr>
          <p:cNvPr id="105" name="Arrow 1"/>
          <p:cNvSpPr/>
          <p:nvPr/>
        </p:nvSpPr>
        <p:spPr>
          <a:xfrm>
            <a:off x="3124200" y="3581400"/>
            <a:ext cx="304800" cy="203200"/>
          </a:xfrm>
          <a:prstGeom prst="rightArrow">
            <a:avLst>
              <a:gd name="adj1" fmla="val 50000"/>
              <a:gd name="adj2" fmla="val 50000"/>
            </a:avLst>
          </a:prstGeom>
          <a:solidFill>
            <a:srgbClr val="94A5BB"/>
          </a:solidFill>
          <a:ln>
            <a:noFill/>
          </a:ln>
        </p:spPr>
        <p:txBody>
          <a:bodyPr/>
          <a:lstStyle/>
          <a:p>
            <a:endParaRPr lang="en-GB"/>
          </a:p>
        </p:txBody>
      </p:sp>
      <p:sp>
        <p:nvSpPr>
          <p:cNvPr id="106" name="Card 2"/>
          <p:cNvSpPr/>
          <p:nvPr/>
        </p:nvSpPr>
        <p:spPr>
          <a:xfrm>
            <a:off x="3606800" y="1778000"/>
            <a:ext cx="2159000" cy="3810000"/>
          </a:xfrm>
          <a:prstGeom prst="roundRect">
            <a:avLst>
              <a:gd name="adj" fmla="val 8000"/>
            </a:avLst>
          </a:prstGeom>
          <a:solidFill>
            <a:srgbClr val="1E2A3A"/>
          </a:solidFill>
          <a:ln w="12700">
            <a:solidFill>
              <a:srgbClr val="4472C4">
                <a:alpha val="40000"/>
              </a:srgbClr>
            </a:solidFill>
          </a:ln>
        </p:spPr>
        <p:txBody>
          <a:bodyPr lIns="91440" tIns="91440" rIns="91440" bIns="45720" anchor="t"/>
          <a:lstStyle/>
          <a:p>
            <a:pPr algn="ctr"/>
            <a:endParaRPr lang="en-GB" sz="100">
              <a:solidFill>
                <a:srgbClr val="FFFFFF"/>
              </a:solidFill>
            </a:endParaRPr>
          </a:p>
        </p:txBody>
      </p:sp>
      <p:sp>
        <p:nvSpPr>
          <p:cNvPr id="107" name="Circle 2"/>
          <p:cNvSpPr/>
          <p:nvPr/>
        </p:nvSpPr>
        <p:spPr>
          <a:xfrm>
            <a:off x="4406900" y="2006600"/>
            <a:ext cx="558800" cy="558800"/>
          </a:xfrm>
          <a:prstGeom prst="ellipse">
            <a:avLst/>
          </a:prstGeom>
          <a:solidFill>
            <a:srgbClr val="4472C4"/>
          </a:solidFill>
          <a:ln>
            <a:noFill/>
          </a:ln>
        </p:spPr>
        <p:txBody>
          <a:bodyPr wrap="none" lIns="0" tIns="0" rIns="0" bIns="0" anchor="ctr"/>
          <a:lstStyle/>
          <a:p>
            <a:pPr algn="ctr"/>
            <a:r>
              <a:rPr lang="en-GB" sz="2000" b="1">
                <a:solidFill>
                  <a:srgbClr val="FFFFFF"/>
                </a:solidFill>
              </a:rPr>
              <a:t>2</a:t>
            </a:r>
          </a:p>
        </p:txBody>
      </p:sp>
      <p:sp>
        <p:nvSpPr>
          <p:cNvPr id="108" name="Title 2"/>
          <p:cNvSpPr/>
          <p:nvPr/>
        </p:nvSpPr>
        <p:spPr>
          <a:xfrm>
            <a:off x="3708400" y="2717800"/>
            <a:ext cx="1955800" cy="635000"/>
          </a:xfrm>
          <a:prstGeom prst="rect">
            <a:avLst/>
          </a:prstGeom>
          <a:noFill/>
          <a:ln>
            <a:noFill/>
          </a:ln>
        </p:spPr>
        <p:txBody>
          <a:bodyPr lIns="0" tIns="0" rIns="0" bIns="0" anchor="t"/>
          <a:lstStyle/>
          <a:p>
            <a:pPr algn="ctr">
              <a:lnSpc>
                <a:spcPts val="1800"/>
              </a:lnSpc>
            </a:pPr>
            <a:r>
              <a:rPr lang="en-GB" sz="1600" b="1">
                <a:solidFill>
                  <a:srgbClr val="FFFFFF"/>
                </a:solidFill>
              </a:rPr>
              <a:t>Event</a:t>
            </a:r>
          </a:p>
          <a:p>
            <a:pPr algn="ctr">
              <a:lnSpc>
                <a:spcPts val="1800"/>
              </a:lnSpc>
            </a:pPr>
            <a:r>
              <a:rPr lang="en-GB" sz="1600" b="1">
                <a:solidFill>
                  <a:srgbClr val="FFFFFF"/>
                </a:solidFill>
              </a:rPr>
              <a:t>Detection</a:t>
            </a:r>
          </a:p>
        </p:txBody>
      </p:sp>
      <p:sp>
        <p:nvSpPr>
          <p:cNvPr id="109" name="Desc 2"/>
          <p:cNvSpPr/>
          <p:nvPr/>
        </p:nvSpPr>
        <p:spPr>
          <a:xfrm>
            <a:off x="3733800" y="3416300"/>
            <a:ext cx="1905000" cy="1905000"/>
          </a:xfrm>
          <a:prstGeom prst="rect">
            <a:avLst/>
          </a:prstGeom>
          <a:noFill/>
          <a:ln>
            <a:noFill/>
          </a:ln>
        </p:spPr>
        <p:txBody>
          <a:bodyPr lIns="36000" tIns="0" rIns="36000" bIns="0" anchor="t"/>
          <a:lstStyle/>
          <a:p>
            <a:pPr algn="ctr">
              <a:lnSpc>
                <a:spcPts val="1600"/>
              </a:lnSpc>
            </a:pPr>
            <a:r>
              <a:rPr lang="en-GB" sz="1400">
                <a:solidFill>
                  <a:srgbClr val="B0BEC5"/>
                </a:solidFill>
              </a:rPr>
              <a:t>Algorithms identify harsh braking, rapid acceleration &amp; aggressive cornering events</a:t>
            </a:r>
          </a:p>
        </p:txBody>
      </p:sp>
      <p:sp>
        <p:nvSpPr>
          <p:cNvPr id="110" name="Arrow 2"/>
          <p:cNvSpPr/>
          <p:nvPr/>
        </p:nvSpPr>
        <p:spPr>
          <a:xfrm>
            <a:off x="5943600" y="3581400"/>
            <a:ext cx="304800" cy="203200"/>
          </a:xfrm>
          <a:prstGeom prst="rightArrow">
            <a:avLst>
              <a:gd name="adj1" fmla="val 50000"/>
              <a:gd name="adj2" fmla="val 50000"/>
            </a:avLst>
          </a:prstGeom>
          <a:solidFill>
            <a:srgbClr val="94A5BB"/>
          </a:solidFill>
          <a:ln>
            <a:noFill/>
          </a:ln>
        </p:spPr>
        <p:txBody>
          <a:bodyPr/>
          <a:lstStyle/>
          <a:p>
            <a:endParaRPr lang="en-GB"/>
          </a:p>
        </p:txBody>
      </p:sp>
      <p:sp>
        <p:nvSpPr>
          <p:cNvPr id="111" name="Card 3"/>
          <p:cNvSpPr/>
          <p:nvPr/>
        </p:nvSpPr>
        <p:spPr>
          <a:xfrm>
            <a:off x="6426200" y="1778000"/>
            <a:ext cx="2159000" cy="3810000"/>
          </a:xfrm>
          <a:prstGeom prst="roundRect">
            <a:avLst>
              <a:gd name="adj" fmla="val 8000"/>
            </a:avLst>
          </a:prstGeom>
          <a:solidFill>
            <a:srgbClr val="1E2A3A"/>
          </a:solidFill>
          <a:ln w="12700">
            <a:solidFill>
              <a:srgbClr val="4472C4">
                <a:alpha val="40000"/>
              </a:srgbClr>
            </a:solidFill>
          </a:ln>
        </p:spPr>
        <p:txBody>
          <a:bodyPr lIns="91440" tIns="91440" rIns="91440" bIns="45720" anchor="t"/>
          <a:lstStyle/>
          <a:p>
            <a:pPr algn="ctr"/>
            <a:endParaRPr lang="en-GB" sz="100">
              <a:solidFill>
                <a:srgbClr val="FFFFFF"/>
              </a:solidFill>
            </a:endParaRPr>
          </a:p>
        </p:txBody>
      </p:sp>
      <p:sp>
        <p:nvSpPr>
          <p:cNvPr id="112" name="Circle 3"/>
          <p:cNvSpPr/>
          <p:nvPr/>
        </p:nvSpPr>
        <p:spPr>
          <a:xfrm>
            <a:off x="7226300" y="2006600"/>
            <a:ext cx="558800" cy="558800"/>
          </a:xfrm>
          <a:prstGeom prst="ellipse">
            <a:avLst/>
          </a:prstGeom>
          <a:solidFill>
            <a:srgbClr val="4472C4"/>
          </a:solidFill>
          <a:ln>
            <a:noFill/>
          </a:ln>
        </p:spPr>
        <p:txBody>
          <a:bodyPr wrap="none" lIns="0" tIns="0" rIns="0" bIns="0" anchor="ctr"/>
          <a:lstStyle/>
          <a:p>
            <a:pPr algn="ctr"/>
            <a:r>
              <a:rPr lang="en-GB" sz="2000" b="1">
                <a:solidFill>
                  <a:srgbClr val="FFFFFF"/>
                </a:solidFill>
              </a:rPr>
              <a:t>3</a:t>
            </a:r>
          </a:p>
        </p:txBody>
      </p:sp>
      <p:sp>
        <p:nvSpPr>
          <p:cNvPr id="113" name="Title 3"/>
          <p:cNvSpPr/>
          <p:nvPr/>
        </p:nvSpPr>
        <p:spPr>
          <a:xfrm>
            <a:off x="6527800" y="2717800"/>
            <a:ext cx="1955800" cy="635000"/>
          </a:xfrm>
          <a:prstGeom prst="rect">
            <a:avLst/>
          </a:prstGeom>
          <a:noFill/>
          <a:ln>
            <a:noFill/>
          </a:ln>
        </p:spPr>
        <p:txBody>
          <a:bodyPr lIns="0" tIns="0" rIns="0" bIns="0" anchor="t"/>
          <a:lstStyle/>
          <a:p>
            <a:pPr algn="ctr">
              <a:lnSpc>
                <a:spcPts val="1800"/>
              </a:lnSpc>
            </a:pPr>
            <a:r>
              <a:rPr lang="en-GB" sz="1600" b="1">
                <a:solidFill>
                  <a:srgbClr val="FFFFFF"/>
                </a:solidFill>
              </a:rPr>
              <a:t>Contextual</a:t>
            </a:r>
          </a:p>
          <a:p>
            <a:pPr algn="ctr">
              <a:lnSpc>
                <a:spcPts val="1800"/>
              </a:lnSpc>
            </a:pPr>
            <a:r>
              <a:rPr lang="en-GB" sz="1600" b="1">
                <a:solidFill>
                  <a:srgbClr val="FFFFFF"/>
                </a:solidFill>
              </a:rPr>
              <a:t>Enrichment</a:t>
            </a:r>
          </a:p>
        </p:txBody>
      </p:sp>
      <p:sp>
        <p:nvSpPr>
          <p:cNvPr id="114" name="Desc 3"/>
          <p:cNvSpPr/>
          <p:nvPr/>
        </p:nvSpPr>
        <p:spPr>
          <a:xfrm>
            <a:off x="6553200" y="3416300"/>
            <a:ext cx="1905000" cy="1905000"/>
          </a:xfrm>
          <a:prstGeom prst="rect">
            <a:avLst/>
          </a:prstGeom>
          <a:noFill/>
          <a:ln>
            <a:noFill/>
          </a:ln>
        </p:spPr>
        <p:txBody>
          <a:bodyPr lIns="36000" tIns="0" rIns="36000" bIns="0" anchor="t"/>
          <a:lstStyle/>
          <a:p>
            <a:pPr algn="ctr">
              <a:lnSpc>
                <a:spcPts val="1600"/>
              </a:lnSpc>
            </a:pPr>
            <a:r>
              <a:rPr lang="en-GB" sz="1400">
                <a:solidFill>
                  <a:srgbClr val="B0BEC5"/>
                </a:solidFill>
              </a:rPr>
              <a:t>Road infrastructure &amp; environmental data integrated to contextualise driving behaviour</a:t>
            </a:r>
          </a:p>
        </p:txBody>
      </p:sp>
      <p:sp>
        <p:nvSpPr>
          <p:cNvPr id="115" name="Arrow 3"/>
          <p:cNvSpPr/>
          <p:nvPr/>
        </p:nvSpPr>
        <p:spPr>
          <a:xfrm>
            <a:off x="8763000" y="3581400"/>
            <a:ext cx="304800" cy="203200"/>
          </a:xfrm>
          <a:prstGeom prst="rightArrow">
            <a:avLst>
              <a:gd name="adj1" fmla="val 50000"/>
              <a:gd name="adj2" fmla="val 50000"/>
            </a:avLst>
          </a:prstGeom>
          <a:solidFill>
            <a:srgbClr val="94A5BB"/>
          </a:solidFill>
          <a:ln>
            <a:noFill/>
          </a:ln>
        </p:spPr>
        <p:txBody>
          <a:bodyPr/>
          <a:lstStyle/>
          <a:p>
            <a:endParaRPr lang="en-GB"/>
          </a:p>
        </p:txBody>
      </p:sp>
      <p:sp>
        <p:nvSpPr>
          <p:cNvPr id="116" name="Card 4"/>
          <p:cNvSpPr/>
          <p:nvPr/>
        </p:nvSpPr>
        <p:spPr>
          <a:xfrm>
            <a:off x="9245600" y="1778000"/>
            <a:ext cx="2159000" cy="3810000"/>
          </a:xfrm>
          <a:prstGeom prst="roundRect">
            <a:avLst>
              <a:gd name="adj" fmla="val 8000"/>
            </a:avLst>
          </a:prstGeom>
          <a:solidFill>
            <a:srgbClr val="1E2A3A"/>
          </a:solidFill>
          <a:ln w="12700">
            <a:solidFill>
              <a:srgbClr val="4472C4">
                <a:alpha val="40000"/>
              </a:srgbClr>
            </a:solidFill>
          </a:ln>
        </p:spPr>
        <p:txBody>
          <a:bodyPr lIns="91440" tIns="91440" rIns="91440" bIns="45720" anchor="t"/>
          <a:lstStyle/>
          <a:p>
            <a:pPr algn="ctr"/>
            <a:endParaRPr lang="en-GB" sz="100">
              <a:solidFill>
                <a:srgbClr val="FFFFFF"/>
              </a:solidFill>
            </a:endParaRPr>
          </a:p>
        </p:txBody>
      </p:sp>
      <p:sp>
        <p:nvSpPr>
          <p:cNvPr id="117" name="Circle 4"/>
          <p:cNvSpPr/>
          <p:nvPr/>
        </p:nvSpPr>
        <p:spPr>
          <a:xfrm>
            <a:off x="10045700" y="2006600"/>
            <a:ext cx="558800" cy="558800"/>
          </a:xfrm>
          <a:prstGeom prst="ellipse">
            <a:avLst/>
          </a:prstGeom>
          <a:solidFill>
            <a:srgbClr val="4472C4"/>
          </a:solidFill>
          <a:ln>
            <a:noFill/>
          </a:ln>
        </p:spPr>
        <p:txBody>
          <a:bodyPr wrap="none" lIns="0" tIns="0" rIns="0" bIns="0" anchor="ctr"/>
          <a:lstStyle/>
          <a:p>
            <a:pPr algn="ctr"/>
            <a:r>
              <a:rPr lang="en-GB" sz="2000" b="1">
                <a:solidFill>
                  <a:srgbClr val="FFFFFF"/>
                </a:solidFill>
              </a:rPr>
              <a:t>4</a:t>
            </a:r>
          </a:p>
        </p:txBody>
      </p:sp>
      <p:sp>
        <p:nvSpPr>
          <p:cNvPr id="118" name="Title 4"/>
          <p:cNvSpPr/>
          <p:nvPr/>
        </p:nvSpPr>
        <p:spPr>
          <a:xfrm>
            <a:off x="9347200" y="2717800"/>
            <a:ext cx="1955800" cy="635000"/>
          </a:xfrm>
          <a:prstGeom prst="rect">
            <a:avLst/>
          </a:prstGeom>
          <a:noFill/>
          <a:ln>
            <a:noFill/>
          </a:ln>
        </p:spPr>
        <p:txBody>
          <a:bodyPr lIns="0" tIns="0" rIns="0" bIns="0" anchor="t"/>
          <a:lstStyle/>
          <a:p>
            <a:pPr algn="ctr">
              <a:lnSpc>
                <a:spcPts val="1800"/>
              </a:lnSpc>
            </a:pPr>
            <a:r>
              <a:rPr lang="en-GB" sz="1600" b="1">
                <a:solidFill>
                  <a:srgbClr val="FFFFFF"/>
                </a:solidFill>
              </a:rPr>
              <a:t>Risk</a:t>
            </a:r>
          </a:p>
          <a:p>
            <a:pPr algn="ctr">
              <a:lnSpc>
                <a:spcPts val="1800"/>
              </a:lnSpc>
            </a:pPr>
            <a:r>
              <a:rPr lang="en-GB" sz="1600" b="1">
                <a:solidFill>
                  <a:srgbClr val="FFFFFF"/>
                </a:solidFill>
              </a:rPr>
              <a:t>Profiling</a:t>
            </a:r>
          </a:p>
        </p:txBody>
      </p:sp>
      <p:sp>
        <p:nvSpPr>
          <p:cNvPr id="119" name="Desc 4"/>
          <p:cNvSpPr/>
          <p:nvPr/>
        </p:nvSpPr>
        <p:spPr>
          <a:xfrm>
            <a:off x="9372600" y="3416300"/>
            <a:ext cx="1905000" cy="1905000"/>
          </a:xfrm>
          <a:prstGeom prst="rect">
            <a:avLst/>
          </a:prstGeom>
          <a:noFill/>
          <a:ln>
            <a:noFill/>
          </a:ln>
        </p:spPr>
        <p:txBody>
          <a:bodyPr lIns="36000" tIns="0" rIns="36000" bIns="0" anchor="t"/>
          <a:lstStyle/>
          <a:p>
            <a:pPr algn="ctr">
              <a:lnSpc>
                <a:spcPts val="1600"/>
              </a:lnSpc>
            </a:pPr>
            <a:r>
              <a:rPr lang="en-GB" sz="1400">
                <a:solidFill>
                  <a:srgbClr val="B0BEC5"/>
                </a:solidFill>
              </a:rPr>
              <a:t>Aggregated event scores produce a holistic driver risk profile</a:t>
            </a:r>
          </a:p>
        </p:txBody>
      </p:sp>
      <p:sp>
        <p:nvSpPr>
          <p:cNvPr id="120" name="Subtitle"/>
          <p:cNvSpPr/>
          <p:nvPr/>
        </p:nvSpPr>
        <p:spPr>
          <a:xfrm>
            <a:off x="838200" y="1447800"/>
            <a:ext cx="10541000" cy="355600"/>
          </a:xfrm>
          <a:prstGeom prst="rect">
            <a:avLst/>
          </a:prstGeom>
          <a:noFill/>
          <a:ln>
            <a:noFill/>
          </a:ln>
        </p:spPr>
        <p:txBody>
          <a:bodyPr lIns="0" tIns="0" rIns="0" bIns="0" anchor="t"/>
          <a:lstStyle/>
          <a:p>
            <a:pPr algn="l"/>
            <a:r>
              <a:rPr lang="en-GB" sz="1400" b="1">
                <a:solidFill>
                  <a:schemeClr val="accent1"/>
                </a:solidFill>
              </a:rPr>
              <a:t>From raw sensor data to actionable risk insights</a:t>
            </a:r>
          </a:p>
        </p:txBody>
      </p:sp>
    </p:spTree>
    <p:extLst>
      <p:ext uri="{BB962C8B-B14F-4D97-AF65-F5344CB8AC3E}">
        <p14:creationId xmlns:p14="http://schemas.microsoft.com/office/powerpoint/2010/main" val="1878818228"/>
      </p:ext>
    </p:extLst>
  </p:cSld>
  <p:clrMapOvr>
    <a:masterClrMapping/>
  </p:clrMapOvr>
</p:sld>
</file>

<file path=ppt/theme/theme1.xml><?xml version="1.0" encoding="utf-8"?>
<a:theme xmlns:a="http://schemas.openxmlformats.org/drawingml/2006/main" name="Office Theme">
  <a:themeElements>
    <a:clrScheme name="IVORY">
      <a:dk1>
        <a:sysClr val="windowText" lastClr="000000"/>
      </a:dk1>
      <a:lt1>
        <a:srgbClr val="FFFFFF"/>
      </a:lt1>
      <a:dk2>
        <a:srgbClr val="44546A"/>
      </a:dk2>
      <a:lt2>
        <a:srgbClr val="E7E6E6"/>
      </a:lt2>
      <a:accent1>
        <a:srgbClr val="556A85"/>
      </a:accent1>
      <a:accent2>
        <a:srgbClr val="8496B0"/>
      </a:accent2>
      <a:accent3>
        <a:srgbClr val="CC00CC"/>
      </a:accent3>
      <a:accent4>
        <a:srgbClr val="00D4AD"/>
      </a:accent4>
      <a:accent5>
        <a:srgbClr val="00B0F0"/>
      </a:accent5>
      <a:accent6>
        <a:srgbClr val="FFFFC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60FE826-304C-448F-A586-3BB11781423C}" vid="{6E343E84-6C68-4897-B606-F6F97706B6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VORY">
    <a:dk1>
      <a:sysClr val="windowText" lastClr="000000"/>
    </a:dk1>
    <a:lt1>
      <a:srgbClr val="FFFFFF"/>
    </a:lt1>
    <a:dk2>
      <a:srgbClr val="44546A"/>
    </a:dk2>
    <a:lt2>
      <a:srgbClr val="E7E6E6"/>
    </a:lt2>
    <a:accent1>
      <a:srgbClr val="556A85"/>
    </a:accent1>
    <a:accent2>
      <a:srgbClr val="8496B0"/>
    </a:accent2>
    <a:accent3>
      <a:srgbClr val="CC00CC"/>
    </a:accent3>
    <a:accent4>
      <a:srgbClr val="00D4AD"/>
    </a:accent4>
    <a:accent5>
      <a:srgbClr val="00B0F0"/>
    </a:accent5>
    <a:accent6>
      <a:srgbClr val="FFFFCC"/>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98294e5-662f-48d8-89fd-cd0e6e1ef752">
      <Terms xmlns="http://schemas.microsoft.com/office/infopath/2007/PartnerControls"/>
    </lcf76f155ced4ddcb4097134ff3c332f>
    <TaxCatchAll xmlns="b42a19f6-649e-424c-912a-9037d474f63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66E3007DE3014ABEFA36105C5A1A6A" ma:contentTypeVersion="13" ma:contentTypeDescription="Create a new document." ma:contentTypeScope="" ma:versionID="caeec362e601d97f8b23dc0c8858d290">
  <xsd:schema xmlns:xsd="http://www.w3.org/2001/XMLSchema" xmlns:xs="http://www.w3.org/2001/XMLSchema" xmlns:p="http://schemas.microsoft.com/office/2006/metadata/properties" xmlns:ns2="d98294e5-662f-48d8-89fd-cd0e6e1ef752" xmlns:ns3="b42a19f6-649e-424c-912a-9037d474f63d" targetNamespace="http://schemas.microsoft.com/office/2006/metadata/properties" ma:root="true" ma:fieldsID="b82393b78a80d5c5fef65669f61f1797" ns2:_="" ns3:_="">
    <xsd:import namespace="d98294e5-662f-48d8-89fd-cd0e6e1ef752"/>
    <xsd:import namespace="b42a19f6-649e-424c-912a-9037d474f63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8294e5-662f-48d8-89fd-cd0e6e1ef7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da92cc5-af17-4287-9dd1-4663beed3e5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2a19f6-649e-424c-912a-9037d474f63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f93f49c-c6f3-46fc-ab7a-9f89cb2ea768}" ma:internalName="TaxCatchAll" ma:showField="CatchAllData" ma:web="b42a19f6-649e-424c-912a-9037d474f6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260969-84AB-45DD-A8D3-78106886A6BE}">
  <ds:schemaRefs>
    <ds:schemaRef ds:uri="http://schemas.microsoft.com/sharepoint/v3/contenttype/forms"/>
  </ds:schemaRefs>
</ds:datastoreItem>
</file>

<file path=customXml/itemProps2.xml><?xml version="1.0" encoding="utf-8"?>
<ds:datastoreItem xmlns:ds="http://schemas.openxmlformats.org/officeDocument/2006/customXml" ds:itemID="{AD1A8930-4720-4499-86C4-7E78CEA711AD}">
  <ds:schemaRefs>
    <ds:schemaRef ds:uri="a91a1f39-691e-4ae3-80d2-c9dfaa6646ee"/>
    <ds:schemaRef ds:uri="b42a19f6-649e-424c-912a-9037d474f63d"/>
    <ds:schemaRef ds:uri="c4550b48-9fa8-4e3e-97e9-433e5607c3f5"/>
    <ds:schemaRef ds:uri="d98294e5-662f-48d8-89fd-cd0e6e1ef75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9E3169E-B464-460C-8D4A-3F7B10A3E539}">
  <ds:schemaRefs>
    <ds:schemaRef ds:uri="b42a19f6-649e-424c-912a-9037d474f63d"/>
    <ds:schemaRef ds:uri="d98294e5-662f-48d8-89fd-cd0e6e1ef7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IVORY presentation template</Template>
  <Application>Microsoft Office PowerPoint</Application>
  <PresentationFormat>Widescreen</PresentationFormat>
  <Slides>16</Slides>
  <Notes>4</Notes>
  <HiddenSlides>3</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Work Package 5 : Road User Assistance</vt:lpstr>
      <vt:lpstr>IVORY WP5 – Overarching goals</vt:lpstr>
      <vt:lpstr>Session overview</vt:lpstr>
      <vt:lpstr>From Raw Signals to Road Safety: Feature Engineering for  Driver–Vehicle–Environment Interaction</vt:lpstr>
      <vt:lpstr>DC4: Research project</vt:lpstr>
      <vt:lpstr>DC4: Data &amp; Feature</vt:lpstr>
      <vt:lpstr>DC5: Big Data Heterogeneity </vt:lpstr>
      <vt:lpstr>DC5: Feature Transformation &amp; Signal Processing</vt:lpstr>
      <vt:lpstr>Introduction to Telematics for Driver Behaviour</vt:lpstr>
      <vt:lpstr>Telematics for Driver Behaviour</vt:lpstr>
      <vt:lpstr>Feature Engineering with Physiological Signals</vt:lpstr>
      <vt:lpstr>Feature Engineering with Physiological Signals</vt:lpstr>
      <vt:lpstr>Thank you!</vt:lpstr>
      <vt:lpstr>Feature Engineering with Physiological Signals</vt:lpstr>
      <vt:lpstr>Feature Engineering with Physiological Signals</vt:lpstr>
      <vt:lpstr>Feature Engineering with Physiological Signals</vt:lpstr>
    </vt:vector>
  </TitlesOfParts>
  <Company>TU Delft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Eleonora Papadimitriou</dc:creator>
  <cp:revision>1</cp:revision>
  <dcterms:created xsi:type="dcterms:W3CDTF">2023-11-03T12:46:47Z</dcterms:created>
  <dcterms:modified xsi:type="dcterms:W3CDTF">2026-04-15T11:05:12Z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0x010100AD66E3007DE3014ABEFA36105C5A1A6A</vt:lpwstr>
  </property>
  <property fmtid="{D5CDD505-2E9C-101B-9397-08002B2CF9AE}" pid="3" name="MediaServiceImageTags">
    <vt:lpwstr/>
  </property>
</Properties>
</file>